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6"/>
  </p:notesMasterIdLst>
  <p:sldIdLst>
    <p:sldId id="256" r:id="rId2"/>
    <p:sldId id="268" r:id="rId3"/>
    <p:sldId id="257" r:id="rId4"/>
    <p:sldId id="269" r:id="rId5"/>
    <p:sldId id="274" r:id="rId6"/>
    <p:sldId id="275" r:id="rId7"/>
    <p:sldId id="276" r:id="rId8"/>
    <p:sldId id="277" r:id="rId9"/>
    <p:sldId id="258" r:id="rId10"/>
    <p:sldId id="278" r:id="rId11"/>
    <p:sldId id="279" r:id="rId12"/>
    <p:sldId id="284" r:id="rId13"/>
    <p:sldId id="265" r:id="rId14"/>
    <p:sldId id="294" r:id="rId15"/>
    <p:sldId id="260" r:id="rId16"/>
    <p:sldId id="289" r:id="rId17"/>
    <p:sldId id="293" r:id="rId18"/>
    <p:sldId id="290" r:id="rId19"/>
    <p:sldId id="291" r:id="rId20"/>
    <p:sldId id="292" r:id="rId21"/>
    <p:sldId id="261" r:id="rId22"/>
    <p:sldId id="283" r:id="rId23"/>
    <p:sldId id="287" r:id="rId24"/>
    <p:sldId id="280" r:id="rId25"/>
    <p:sldId id="273" r:id="rId26"/>
    <p:sldId id="270" r:id="rId27"/>
    <p:sldId id="288" r:id="rId28"/>
    <p:sldId id="262" r:id="rId29"/>
    <p:sldId id="281" r:id="rId30"/>
    <p:sldId id="285" r:id="rId31"/>
    <p:sldId id="264" r:id="rId32"/>
    <p:sldId id="282" r:id="rId33"/>
    <p:sldId id="271" r:id="rId34"/>
    <p:sldId id="272"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8A3"/>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7" d="100"/>
          <a:sy n="77" d="100"/>
        </p:scale>
        <p:origin x="-157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3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39252A4-7193-4820-9511-B4B74FA7250E}" type="slidenum">
              <a:rPr lang="en-US"/>
              <a:pPr>
                <a:defRPr/>
              </a:pPr>
              <a:t>‹#›</a:t>
            </a:fld>
            <a:endParaRPr lang="en-US"/>
          </a:p>
        </p:txBody>
      </p:sp>
    </p:spTree>
    <p:extLst>
      <p:ext uri="{BB962C8B-B14F-4D97-AF65-F5344CB8AC3E}">
        <p14:creationId xmlns:p14="http://schemas.microsoft.com/office/powerpoint/2010/main" val="2896215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pPr eaLnBrk="1" hangingPunct="1"/>
            <a:endParaRPr lang="en-US" dirty="0" smtClean="0"/>
          </a:p>
        </p:txBody>
      </p:sp>
      <p:sp>
        <p:nvSpPr>
          <p:cNvPr id="43012" name="Slide Number Placeholder 3"/>
          <p:cNvSpPr>
            <a:spLocks noGrp="1"/>
          </p:cNvSpPr>
          <p:nvPr>
            <p:ph type="sldNum" sz="quarter" idx="5"/>
          </p:nvPr>
        </p:nvSpPr>
        <p:spPr>
          <a:noFill/>
        </p:spPr>
        <p:txBody>
          <a:bodyPr/>
          <a:lstStyle/>
          <a:p>
            <a:fld id="{962BB5CC-9279-416E-B332-2AD5CB3CFBF9}"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52228" name="Slide Number Placeholder 3"/>
          <p:cNvSpPr>
            <a:spLocks noGrp="1"/>
          </p:cNvSpPr>
          <p:nvPr>
            <p:ph type="sldNum" sz="quarter" idx="5"/>
          </p:nvPr>
        </p:nvSpPr>
        <p:spPr>
          <a:noFill/>
        </p:spPr>
        <p:txBody>
          <a:bodyPr/>
          <a:lstStyle/>
          <a:p>
            <a:fld id="{CAEBE467-7BD4-42FA-8F8C-858DD00E67B7}"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US" smtClean="0"/>
          </a:p>
        </p:txBody>
      </p:sp>
      <p:sp>
        <p:nvSpPr>
          <p:cNvPr id="53252" name="Slide Number Placeholder 3"/>
          <p:cNvSpPr>
            <a:spLocks noGrp="1"/>
          </p:cNvSpPr>
          <p:nvPr>
            <p:ph type="sldNum" sz="quarter" idx="5"/>
          </p:nvPr>
        </p:nvSpPr>
        <p:spPr>
          <a:noFill/>
        </p:spPr>
        <p:txBody>
          <a:bodyPr/>
          <a:lstStyle/>
          <a:p>
            <a:fld id="{E8FAF870-595B-494C-BB15-1C26B8B6266E}"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p:txBody>
      </p:sp>
      <p:sp>
        <p:nvSpPr>
          <p:cNvPr id="54276" name="Slide Number Placeholder 3"/>
          <p:cNvSpPr>
            <a:spLocks noGrp="1"/>
          </p:cNvSpPr>
          <p:nvPr>
            <p:ph type="sldNum" sz="quarter" idx="5"/>
          </p:nvPr>
        </p:nvSpPr>
        <p:spPr>
          <a:noFill/>
        </p:spPr>
        <p:txBody>
          <a:bodyPr/>
          <a:lstStyle/>
          <a:p>
            <a:fld id="{07EC74B2-9DBC-4981-B4EC-61CB32D7B102}"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n-US" smtClean="0"/>
          </a:p>
        </p:txBody>
      </p:sp>
      <p:sp>
        <p:nvSpPr>
          <p:cNvPr id="55300" name="Slide Number Placeholder 3"/>
          <p:cNvSpPr>
            <a:spLocks noGrp="1"/>
          </p:cNvSpPr>
          <p:nvPr>
            <p:ph type="sldNum" sz="quarter" idx="5"/>
          </p:nvPr>
        </p:nvSpPr>
        <p:spPr>
          <a:noFill/>
        </p:spPr>
        <p:txBody>
          <a:bodyPr/>
          <a:lstStyle/>
          <a:p>
            <a:fld id="{BCF27EA8-DDBA-48A4-90ED-20CDC1FC51F0}"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en-US" smtClean="0"/>
          </a:p>
        </p:txBody>
      </p:sp>
      <p:sp>
        <p:nvSpPr>
          <p:cNvPr id="56324" name="Slide Number Placeholder 3"/>
          <p:cNvSpPr>
            <a:spLocks noGrp="1"/>
          </p:cNvSpPr>
          <p:nvPr>
            <p:ph type="sldNum" sz="quarter" idx="5"/>
          </p:nvPr>
        </p:nvSpPr>
        <p:spPr>
          <a:noFill/>
        </p:spPr>
        <p:txBody>
          <a:bodyPr/>
          <a:lstStyle/>
          <a:p>
            <a:fld id="{BC83F5DD-6099-44BE-8DAE-4EE9A8DE2E13}"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smtClean="0"/>
          </a:p>
        </p:txBody>
      </p:sp>
      <p:sp>
        <p:nvSpPr>
          <p:cNvPr id="57348" name="Slide Number Placeholder 3"/>
          <p:cNvSpPr>
            <a:spLocks noGrp="1"/>
          </p:cNvSpPr>
          <p:nvPr>
            <p:ph type="sldNum" sz="quarter" idx="5"/>
          </p:nvPr>
        </p:nvSpPr>
        <p:spPr>
          <a:noFill/>
        </p:spPr>
        <p:txBody>
          <a:bodyPr/>
          <a:lstStyle/>
          <a:p>
            <a:fld id="{21D7D64B-E659-4676-8BE2-D8D9CAC25CF7}"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US" smtClean="0"/>
          </a:p>
        </p:txBody>
      </p:sp>
      <p:sp>
        <p:nvSpPr>
          <p:cNvPr id="58372" name="Slide Number Placeholder 3"/>
          <p:cNvSpPr>
            <a:spLocks noGrp="1"/>
          </p:cNvSpPr>
          <p:nvPr>
            <p:ph type="sldNum" sz="quarter" idx="5"/>
          </p:nvPr>
        </p:nvSpPr>
        <p:spPr>
          <a:noFill/>
        </p:spPr>
        <p:txBody>
          <a:bodyPr/>
          <a:lstStyle/>
          <a:p>
            <a:fld id="{B23236FC-5D36-431E-8112-D274C0B84A9E}"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smtClean="0"/>
          </a:p>
        </p:txBody>
      </p:sp>
      <p:sp>
        <p:nvSpPr>
          <p:cNvPr id="59396" name="Slide Number Placeholder 3"/>
          <p:cNvSpPr>
            <a:spLocks noGrp="1"/>
          </p:cNvSpPr>
          <p:nvPr>
            <p:ph type="sldNum" sz="quarter" idx="5"/>
          </p:nvPr>
        </p:nvSpPr>
        <p:spPr>
          <a:noFill/>
        </p:spPr>
        <p:txBody>
          <a:bodyPr/>
          <a:lstStyle/>
          <a:p>
            <a:fld id="{7E7BE242-9535-4A23-B7D3-C0775FE7D66C}"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mtClean="0"/>
          </a:p>
        </p:txBody>
      </p:sp>
      <p:sp>
        <p:nvSpPr>
          <p:cNvPr id="60420" name="Slide Number Placeholder 3"/>
          <p:cNvSpPr>
            <a:spLocks noGrp="1"/>
          </p:cNvSpPr>
          <p:nvPr>
            <p:ph type="sldNum" sz="quarter" idx="5"/>
          </p:nvPr>
        </p:nvSpPr>
        <p:spPr>
          <a:noFill/>
        </p:spPr>
        <p:txBody>
          <a:bodyPr/>
          <a:lstStyle/>
          <a:p>
            <a:fld id="{9BBE6A03-D476-40E6-B85A-5D686B7BA79D}"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smtClean="0"/>
          </a:p>
        </p:txBody>
      </p:sp>
      <p:sp>
        <p:nvSpPr>
          <p:cNvPr id="61444" name="Slide Number Placeholder 3"/>
          <p:cNvSpPr>
            <a:spLocks noGrp="1"/>
          </p:cNvSpPr>
          <p:nvPr>
            <p:ph type="sldNum" sz="quarter" idx="5"/>
          </p:nvPr>
        </p:nvSpPr>
        <p:spPr>
          <a:noFill/>
        </p:spPr>
        <p:txBody>
          <a:bodyPr/>
          <a:lstStyle/>
          <a:p>
            <a:fld id="{7F5C428A-2EA6-4E80-B3AD-940572365B5E}"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8244F20E-DC18-401E-9428-7C54609C2F37}"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smtClean="0"/>
          </a:p>
        </p:txBody>
      </p:sp>
      <p:sp>
        <p:nvSpPr>
          <p:cNvPr id="62468" name="Slide Number Placeholder 3"/>
          <p:cNvSpPr>
            <a:spLocks noGrp="1"/>
          </p:cNvSpPr>
          <p:nvPr>
            <p:ph type="sldNum" sz="quarter" idx="5"/>
          </p:nvPr>
        </p:nvSpPr>
        <p:spPr>
          <a:noFill/>
        </p:spPr>
        <p:txBody>
          <a:bodyPr/>
          <a:lstStyle/>
          <a:p>
            <a:fld id="{A407C7A8-5A54-4779-9AB3-9584FFC590EF}"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pPr eaLnBrk="1" hangingPunct="1"/>
            <a:endParaRPr lang="en-US" smtClean="0"/>
          </a:p>
        </p:txBody>
      </p:sp>
      <p:sp>
        <p:nvSpPr>
          <p:cNvPr id="63492" name="Slide Number Placeholder 3"/>
          <p:cNvSpPr>
            <a:spLocks noGrp="1"/>
          </p:cNvSpPr>
          <p:nvPr>
            <p:ph type="sldNum" sz="quarter" idx="5"/>
          </p:nvPr>
        </p:nvSpPr>
        <p:spPr>
          <a:noFill/>
        </p:spPr>
        <p:txBody>
          <a:bodyPr/>
          <a:lstStyle/>
          <a:p>
            <a:fld id="{E4B28442-1E4C-4224-952A-0FE55352C6B7}"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smtClean="0"/>
          </a:p>
        </p:txBody>
      </p:sp>
      <p:sp>
        <p:nvSpPr>
          <p:cNvPr id="64516" name="Slide Number Placeholder 3"/>
          <p:cNvSpPr>
            <a:spLocks noGrp="1"/>
          </p:cNvSpPr>
          <p:nvPr>
            <p:ph type="sldNum" sz="quarter" idx="5"/>
          </p:nvPr>
        </p:nvSpPr>
        <p:spPr>
          <a:noFill/>
        </p:spPr>
        <p:txBody>
          <a:bodyPr/>
          <a:lstStyle/>
          <a:p>
            <a:fld id="{977713F3-4B7C-4EE2-AE00-6669107FF70A}"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fld id="{26F5E040-7118-4DC1-8C87-0A98EE731ECA}"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55BBE36E-1FD6-4965-8F5E-F5340AFD57AC}"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US" smtClean="0"/>
          </a:p>
        </p:txBody>
      </p:sp>
      <p:sp>
        <p:nvSpPr>
          <p:cNvPr id="67588" name="Slide Number Placeholder 3"/>
          <p:cNvSpPr>
            <a:spLocks noGrp="1"/>
          </p:cNvSpPr>
          <p:nvPr>
            <p:ph type="sldNum" sz="quarter" idx="5"/>
          </p:nvPr>
        </p:nvSpPr>
        <p:spPr>
          <a:noFill/>
        </p:spPr>
        <p:txBody>
          <a:bodyPr/>
          <a:lstStyle/>
          <a:p>
            <a:fld id="{3C45BA4E-8CF6-40CC-8719-C7B88C730169}"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US" smtClean="0"/>
          </a:p>
        </p:txBody>
      </p:sp>
      <p:sp>
        <p:nvSpPr>
          <p:cNvPr id="68612" name="Slide Number Placeholder 3"/>
          <p:cNvSpPr>
            <a:spLocks noGrp="1"/>
          </p:cNvSpPr>
          <p:nvPr>
            <p:ph type="sldNum" sz="quarter" idx="5"/>
          </p:nvPr>
        </p:nvSpPr>
        <p:spPr>
          <a:noFill/>
        </p:spPr>
        <p:txBody>
          <a:bodyPr/>
          <a:lstStyle/>
          <a:p>
            <a:fld id="{E669A5EB-1874-4239-B343-0312D065F36C}"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US" smtClean="0"/>
          </a:p>
        </p:txBody>
      </p:sp>
      <p:sp>
        <p:nvSpPr>
          <p:cNvPr id="69636" name="Slide Number Placeholder 3"/>
          <p:cNvSpPr>
            <a:spLocks noGrp="1"/>
          </p:cNvSpPr>
          <p:nvPr>
            <p:ph type="sldNum" sz="quarter" idx="5"/>
          </p:nvPr>
        </p:nvSpPr>
        <p:spPr>
          <a:noFill/>
        </p:spPr>
        <p:txBody>
          <a:bodyPr/>
          <a:lstStyle/>
          <a:p>
            <a:fld id="{C6534817-14C6-4107-ABE3-75582D5394A4}"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pPr eaLnBrk="1" hangingPunct="1"/>
            <a:endParaRPr lang="en-US" smtClean="0"/>
          </a:p>
        </p:txBody>
      </p:sp>
      <p:sp>
        <p:nvSpPr>
          <p:cNvPr id="70660" name="Slide Number Placeholder 3"/>
          <p:cNvSpPr>
            <a:spLocks noGrp="1"/>
          </p:cNvSpPr>
          <p:nvPr>
            <p:ph type="sldNum" sz="quarter" idx="5"/>
          </p:nvPr>
        </p:nvSpPr>
        <p:spPr>
          <a:noFill/>
        </p:spPr>
        <p:txBody>
          <a:bodyPr/>
          <a:lstStyle/>
          <a:p>
            <a:fld id="{60365777-F743-4640-8211-D0563ED4DDB5}"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smtClean="0"/>
          </a:p>
        </p:txBody>
      </p:sp>
      <p:sp>
        <p:nvSpPr>
          <p:cNvPr id="71684" name="Slide Number Placeholder 3"/>
          <p:cNvSpPr>
            <a:spLocks noGrp="1"/>
          </p:cNvSpPr>
          <p:nvPr>
            <p:ph type="sldNum" sz="quarter" idx="5"/>
          </p:nvPr>
        </p:nvSpPr>
        <p:spPr>
          <a:noFill/>
        </p:spPr>
        <p:txBody>
          <a:bodyPr/>
          <a:lstStyle/>
          <a:p>
            <a:fld id="{0B69F81F-64FD-4EC6-814F-41A861A3623F}"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pPr eaLnBrk="1" hangingPunct="1"/>
            <a:endParaRPr lang="en-US" smtClean="0"/>
          </a:p>
        </p:txBody>
      </p:sp>
      <p:sp>
        <p:nvSpPr>
          <p:cNvPr id="45060" name="Slide Number Placeholder 3"/>
          <p:cNvSpPr>
            <a:spLocks noGrp="1"/>
          </p:cNvSpPr>
          <p:nvPr>
            <p:ph type="sldNum" sz="quarter" idx="5"/>
          </p:nvPr>
        </p:nvSpPr>
        <p:spPr>
          <a:noFill/>
        </p:spPr>
        <p:txBody>
          <a:bodyPr/>
          <a:lstStyle/>
          <a:p>
            <a:fld id="{081A8264-FE7A-4180-BE5A-5189C05B1616}"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smtClean="0"/>
          </a:p>
        </p:txBody>
      </p:sp>
      <p:sp>
        <p:nvSpPr>
          <p:cNvPr id="72708" name="Slide Number Placeholder 3"/>
          <p:cNvSpPr>
            <a:spLocks noGrp="1"/>
          </p:cNvSpPr>
          <p:nvPr>
            <p:ph type="sldNum" sz="quarter" idx="5"/>
          </p:nvPr>
        </p:nvSpPr>
        <p:spPr>
          <a:noFill/>
        </p:spPr>
        <p:txBody>
          <a:bodyPr/>
          <a:lstStyle/>
          <a:p>
            <a:fld id="{5E8A0167-636C-4774-AE5F-A3F21277169F}"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eaLnBrk="1" hangingPunct="1"/>
            <a:endParaRPr lang="en-US" smtClean="0"/>
          </a:p>
        </p:txBody>
      </p:sp>
      <p:sp>
        <p:nvSpPr>
          <p:cNvPr id="73732" name="Slide Number Placeholder 3"/>
          <p:cNvSpPr>
            <a:spLocks noGrp="1"/>
          </p:cNvSpPr>
          <p:nvPr>
            <p:ph type="sldNum" sz="quarter" idx="5"/>
          </p:nvPr>
        </p:nvSpPr>
        <p:spPr>
          <a:noFill/>
        </p:spPr>
        <p:txBody>
          <a:bodyPr/>
          <a:lstStyle/>
          <a:p>
            <a:fld id="{6E5B552F-609F-427B-8C2F-61003E8A8B3F}"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smtClean="0"/>
          </a:p>
        </p:txBody>
      </p:sp>
      <p:sp>
        <p:nvSpPr>
          <p:cNvPr id="74756" name="Slide Number Placeholder 3"/>
          <p:cNvSpPr>
            <a:spLocks noGrp="1"/>
          </p:cNvSpPr>
          <p:nvPr>
            <p:ph type="sldNum" sz="quarter" idx="5"/>
          </p:nvPr>
        </p:nvSpPr>
        <p:spPr>
          <a:noFill/>
        </p:spPr>
        <p:txBody>
          <a:bodyPr/>
          <a:lstStyle/>
          <a:p>
            <a:fld id="{18042DFA-1957-467D-87EE-99392902B014}"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p>
        </p:txBody>
      </p:sp>
      <p:sp>
        <p:nvSpPr>
          <p:cNvPr id="75780" name="Slide Number Placeholder 3"/>
          <p:cNvSpPr>
            <a:spLocks noGrp="1"/>
          </p:cNvSpPr>
          <p:nvPr>
            <p:ph type="sldNum" sz="quarter" idx="5"/>
          </p:nvPr>
        </p:nvSpPr>
        <p:spPr>
          <a:noFill/>
        </p:spPr>
        <p:txBody>
          <a:bodyPr/>
          <a:lstStyle/>
          <a:p>
            <a:fld id="{5EBC329C-6462-4FB7-88E0-B94D4F1CA927}"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a:noFill/>
        </p:spPr>
        <p:txBody>
          <a:bodyPr/>
          <a:lstStyle/>
          <a:p>
            <a:fld id="{B9BA4062-DC52-440F-BA4A-5991E778B909}" type="slidenum">
              <a:rPr lang="en-US" smtClean="0"/>
              <a:pPr/>
              <a:t>34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6084" name="Slide Number Placeholder 3"/>
          <p:cNvSpPr>
            <a:spLocks noGrp="1"/>
          </p:cNvSpPr>
          <p:nvPr>
            <p:ph type="sldNum" sz="quarter" idx="5"/>
          </p:nvPr>
        </p:nvSpPr>
        <p:spPr>
          <a:noFill/>
        </p:spPr>
        <p:txBody>
          <a:bodyPr/>
          <a:lstStyle/>
          <a:p>
            <a:fld id="{106EB168-5505-484D-923B-53990D6199E2}"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p>
        </p:txBody>
      </p:sp>
      <p:sp>
        <p:nvSpPr>
          <p:cNvPr id="47108" name="Slide Number Placeholder 3"/>
          <p:cNvSpPr>
            <a:spLocks noGrp="1"/>
          </p:cNvSpPr>
          <p:nvPr>
            <p:ph type="sldNum" sz="quarter" idx="5"/>
          </p:nvPr>
        </p:nvSpPr>
        <p:spPr>
          <a:noFill/>
        </p:spPr>
        <p:txBody>
          <a:bodyPr/>
          <a:lstStyle/>
          <a:p>
            <a:fld id="{F7D91403-4FA1-4D27-AB00-CED303F87D81}"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Slide Number Placeholder 3"/>
          <p:cNvSpPr>
            <a:spLocks noGrp="1"/>
          </p:cNvSpPr>
          <p:nvPr>
            <p:ph type="sldNum" sz="quarter" idx="5"/>
          </p:nvPr>
        </p:nvSpPr>
        <p:spPr>
          <a:noFill/>
        </p:spPr>
        <p:txBody>
          <a:bodyPr/>
          <a:lstStyle/>
          <a:p>
            <a:fld id="{3D84CD97-8D21-4BCC-8BA0-888EDA09320B}"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p>
        </p:txBody>
      </p:sp>
      <p:sp>
        <p:nvSpPr>
          <p:cNvPr id="49156" name="Slide Number Placeholder 3"/>
          <p:cNvSpPr>
            <a:spLocks noGrp="1"/>
          </p:cNvSpPr>
          <p:nvPr>
            <p:ph type="sldNum" sz="quarter" idx="5"/>
          </p:nvPr>
        </p:nvSpPr>
        <p:spPr>
          <a:noFill/>
        </p:spPr>
        <p:txBody>
          <a:bodyPr/>
          <a:lstStyle/>
          <a:p>
            <a:fld id="{2E387414-8DB0-430B-AD84-A146926CFB01}"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en-US" smtClean="0"/>
          </a:p>
        </p:txBody>
      </p:sp>
      <p:sp>
        <p:nvSpPr>
          <p:cNvPr id="50180" name="Slide Number Placeholder 3"/>
          <p:cNvSpPr>
            <a:spLocks noGrp="1"/>
          </p:cNvSpPr>
          <p:nvPr>
            <p:ph type="sldNum" sz="quarter" idx="5"/>
          </p:nvPr>
        </p:nvSpPr>
        <p:spPr>
          <a:noFill/>
        </p:spPr>
        <p:txBody>
          <a:bodyPr/>
          <a:lstStyle/>
          <a:p>
            <a:fld id="{0D0BD7A3-E809-4375-9DA9-6376FE437B1F}"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eaLnBrk="1" hangingPunct="1"/>
            <a:endParaRPr lang="en-US" smtClean="0"/>
          </a:p>
        </p:txBody>
      </p:sp>
      <p:sp>
        <p:nvSpPr>
          <p:cNvPr id="51204" name="Slide Number Placeholder 3"/>
          <p:cNvSpPr>
            <a:spLocks noGrp="1"/>
          </p:cNvSpPr>
          <p:nvPr>
            <p:ph type="sldNum" sz="quarter" idx="5"/>
          </p:nvPr>
        </p:nvSpPr>
        <p:spPr>
          <a:noFill/>
        </p:spPr>
        <p:txBody>
          <a:bodyPr/>
          <a:lstStyle/>
          <a:p>
            <a:fld id="{ACE36A22-1D11-43AF-9D8C-5D86BBADF034}"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F0AD1367-EE40-4864-95DB-02B73662D1A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F1BB8FB-A9E8-49B6-97D9-525BBF15CEC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ACECC15D-EDD9-4589-8541-4B7380A4C76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7910056-510D-4453-B105-4A42B36CC90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2D84B68B-E10B-4432-AAC4-F9156271D5E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90C27057-9484-41FF-B208-8506CBFC633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5FA0A74-47A1-4EBE-8BE0-E723216CC46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E808ACC8-FC03-4490-8B36-6018CCDFFBD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CD46E60-484D-48BB-B08A-7631EB45347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9EDDD15E-D743-420B-B178-AA62102B211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465E853-3179-43B3-898C-34F1F0BA175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a:defRPr/>
            </a:pPr>
            <a:endParaRPr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a:defRPr/>
            </a:pPr>
            <a:endParaRPr lang="en-US"/>
          </a:p>
        </p:txBody>
      </p:sp>
      <p:sp>
        <p:nvSpPr>
          <p:cNvPr id="1028"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US"/>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smtClean="0">
                <a:solidFill>
                  <a:schemeClr val="tx2">
                    <a:shade val="50000"/>
                  </a:schemeClr>
                </a:solidFill>
              </a:defRPr>
            </a:lvl1pPr>
          </a:lstStyle>
          <a:p>
            <a:pPr>
              <a:defRPr/>
            </a:pPr>
            <a:fld id="{157616AA-58A2-400D-804B-8A4BDB8DDDB3}"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79" r:id="rId1"/>
    <p:sldLayoutId id="2147483773" r:id="rId2"/>
    <p:sldLayoutId id="2147483780" r:id="rId3"/>
    <p:sldLayoutId id="2147483774" r:id="rId4"/>
    <p:sldLayoutId id="2147483781" r:id="rId5"/>
    <p:sldLayoutId id="2147483775" r:id="rId6"/>
    <p:sldLayoutId id="2147483776" r:id="rId7"/>
    <p:sldLayoutId id="2147483782" r:id="rId8"/>
    <p:sldLayoutId id="2147483783" r:id="rId9"/>
    <p:sldLayoutId id="2147483777" r:id="rId10"/>
    <p:sldLayoutId id="2147483778" r:id="rId11"/>
  </p:sldLayoutIdLst>
  <p:txStyles>
    <p:titleStyle>
      <a:lvl1pPr algn="l" rtl="0" fontAlgn="base">
        <a:spcBef>
          <a:spcPct val="0"/>
        </a:spcBef>
        <a:spcAft>
          <a:spcPct val="0"/>
        </a:spcAft>
        <a:defRPr sz="4600" kern="1200">
          <a:solidFill>
            <a:schemeClr val="tx1"/>
          </a:solidFill>
          <a:latin typeface="+mj-lt"/>
          <a:ea typeface="+mj-ea"/>
          <a:cs typeface="+mj-cs"/>
        </a:defRPr>
      </a:lvl1pPr>
      <a:lvl2pPr algn="l" rtl="0" fontAlgn="base">
        <a:spcBef>
          <a:spcPct val="0"/>
        </a:spcBef>
        <a:spcAft>
          <a:spcPct val="0"/>
        </a:spcAft>
        <a:defRPr sz="4600">
          <a:solidFill>
            <a:schemeClr val="tx1"/>
          </a:solidFill>
          <a:latin typeface="Franklin Gothic Book" pitchFamily="34" charset="0"/>
        </a:defRPr>
      </a:lvl2pPr>
      <a:lvl3pPr algn="l" rtl="0" fontAlgn="base">
        <a:spcBef>
          <a:spcPct val="0"/>
        </a:spcBef>
        <a:spcAft>
          <a:spcPct val="0"/>
        </a:spcAft>
        <a:defRPr sz="4600">
          <a:solidFill>
            <a:schemeClr val="tx1"/>
          </a:solidFill>
          <a:latin typeface="Franklin Gothic Book" pitchFamily="34" charset="0"/>
        </a:defRPr>
      </a:lvl3pPr>
      <a:lvl4pPr algn="l" rtl="0" fontAlgn="base">
        <a:spcBef>
          <a:spcPct val="0"/>
        </a:spcBef>
        <a:spcAft>
          <a:spcPct val="0"/>
        </a:spcAft>
        <a:defRPr sz="4600">
          <a:solidFill>
            <a:schemeClr val="tx1"/>
          </a:solidFill>
          <a:latin typeface="Franklin Gothic Book" pitchFamily="34" charset="0"/>
        </a:defRPr>
      </a:lvl4pPr>
      <a:lvl5pPr algn="l" rtl="0" fontAlgn="base">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fontAlgn="base">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fontAlgn="base">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fontAlgn="base">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fontAlgn="base">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fontAlgn="base">
        <a:spcBef>
          <a:spcPct val="20000"/>
        </a:spcBef>
        <a:spcAft>
          <a:spcPct val="0"/>
        </a:spcAft>
        <a:buClr>
          <a:srgbClr val="748560"/>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1" Type="http://schemas.microsoft.com/office/2007/relationships/media" Target="file:///E:\instrumental_israel_riddim.mp3" TargetMode="External"/><Relationship Id="rId2" Type="http://schemas.openxmlformats.org/officeDocument/2006/relationships/audio" Target="file:///E:\instrumental_israel_riddim.mp3"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www.enchantedlearning.com/label/animals.shtml" TargetMode="External"/><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ki/File:Spheniscus_magellanicus_burrow_2.jpg" TargetMode="External"/><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p:cNvPicPr>
            <a:picLocks noChangeAspect="1" noChangeArrowheads="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2050" name="Rectangle 2"/>
          <p:cNvSpPr>
            <a:spLocks noGrp="1" noChangeArrowheads="1"/>
          </p:cNvSpPr>
          <p:nvPr>
            <p:ph type="ctrTitle"/>
          </p:nvPr>
        </p:nvSpPr>
        <p:spPr/>
        <p:txBody>
          <a:bodyPr>
            <a:normAutofit fontScale="90000"/>
          </a:bodyPr>
          <a:lstStyle/>
          <a:p>
            <a:pPr fontAlgn="auto">
              <a:spcAft>
                <a:spcPts val="0"/>
              </a:spcAft>
              <a:defRPr/>
            </a:pPr>
            <a:r>
              <a:rPr sz="6000" smtClean="0"/>
              <a:t/>
            </a:r>
            <a:br>
              <a:rPr sz="6000" smtClean="0"/>
            </a:br>
            <a:r>
              <a:rPr sz="6000" smtClean="0"/>
              <a:t/>
            </a:r>
            <a:br>
              <a:rPr sz="6000" smtClean="0"/>
            </a:br>
            <a:r>
              <a:rPr sz="6000" smtClean="0"/>
              <a:t>Penguins </a:t>
            </a:r>
          </a:p>
        </p:txBody>
      </p:sp>
      <p:sp>
        <p:nvSpPr>
          <p:cNvPr id="2" name="Rectangle 3"/>
          <p:cNvSpPr>
            <a:spLocks noGrp="1" noChangeArrowheads="1"/>
          </p:cNvSpPr>
          <p:nvPr>
            <p:ph type="subTitle" idx="1"/>
          </p:nvPr>
        </p:nvSpPr>
        <p:spPr>
          <a:xfrm>
            <a:off x="1371600" y="4724400"/>
            <a:ext cx="6400800" cy="1752600"/>
          </a:xfrm>
        </p:spPr>
        <p:txBody>
          <a:bodyPr/>
          <a:lstStyle/>
          <a:p>
            <a:pPr fontAlgn="auto">
              <a:spcAft>
                <a:spcPts val="0"/>
              </a:spcAft>
              <a:buFont typeface="Wingdings 2"/>
              <a:buNone/>
              <a:defRPr/>
            </a:pPr>
            <a:endParaRPr lang="en-US" dirty="0" smtClean="0">
              <a:solidFill>
                <a:schemeClr val="bg1"/>
              </a:solidFill>
            </a:endParaRPr>
          </a:p>
          <a:p>
            <a:pPr fontAlgn="auto">
              <a:spcAft>
                <a:spcPts val="0"/>
              </a:spcAft>
              <a:buFont typeface="Wingdings 2"/>
              <a:buNone/>
              <a:defRPr/>
            </a:pPr>
            <a:r>
              <a:rPr lang="en-US" dirty="0" smtClean="0">
                <a:solidFill>
                  <a:schemeClr val="bg1"/>
                </a:solidFill>
                <a:effectLst>
                  <a:outerShdw blurRad="38100" dist="38100" dir="2700000" algn="tl">
                    <a:srgbClr val="000000">
                      <a:alpha val="43137"/>
                    </a:srgbClr>
                  </a:outerShdw>
                </a:effectLst>
              </a:rPr>
              <a:t>By: KENNEY LOGAN</a:t>
            </a:r>
          </a:p>
        </p:txBody>
      </p:sp>
      <p:pic>
        <p:nvPicPr>
          <p:cNvPr id="7" name="instrumental_israel_riddim.mp3">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cstate="print"/>
          <a:stretch>
            <a:fillRect/>
          </a:stretch>
        </p:blipFill>
        <p:spPr>
          <a:xfrm>
            <a:off x="8839200" y="6553200"/>
            <a:ext cx="304800" cy="304800"/>
          </a:xfrm>
          <a:prstGeom prst="rect">
            <a:avLst/>
          </a:prstGeo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en-US" smtClean="0"/>
          </a:p>
        </p:txBody>
      </p:sp>
      <p:pic>
        <p:nvPicPr>
          <p:cNvPr id="16387" name="Picture 2"/>
          <p:cNvPicPr>
            <a:picLocks noGrp="1" noChangeAspect="1" noChangeArrowheads="1"/>
          </p:cNvPicPr>
          <p:nvPr>
            <p:ph idx="1"/>
          </p:nvPr>
        </p:nvPicPr>
        <p:blipFill>
          <a:blip r:embed="rId3" cstate="print"/>
          <a:srcRect/>
          <a:stretch>
            <a:fillRect/>
          </a:stretch>
        </p:blipFill>
        <p:spPr>
          <a:xfrm>
            <a:off x="0" y="76200"/>
            <a:ext cx="9144000" cy="6858000"/>
          </a:xfrm>
          <a:noFill/>
        </p:spPr>
      </p:pic>
    </p:spTree>
  </p:cSld>
  <p:clrMapOvr>
    <a:masterClrMapping/>
  </p:clrMapOvr>
  <p:transition xmlns:p14="http://schemas.microsoft.com/office/powerpoint/2010/main">
    <p:strips dir="rd"/>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smtClean="0"/>
          </a:p>
        </p:txBody>
      </p:sp>
      <p:pic>
        <p:nvPicPr>
          <p:cNvPr id="17411" name="Picture 3"/>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ransition xmlns:p14="http://schemas.microsoft.com/office/powerpoint/2010/main">
    <p:newsflash/>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p>
        </p:txBody>
      </p:sp>
      <p:sp>
        <p:nvSpPr>
          <p:cNvPr id="18435" name="Content Placeholder 2"/>
          <p:cNvSpPr>
            <a:spLocks noGrp="1"/>
          </p:cNvSpPr>
          <p:nvPr>
            <p:ph idx="1"/>
          </p:nvPr>
        </p:nvSpPr>
        <p:spPr/>
        <p:txBody>
          <a:bodyPr/>
          <a:lstStyle/>
          <a:p>
            <a:endParaRPr lang="en-US" smtClean="0"/>
          </a:p>
        </p:txBody>
      </p:sp>
      <p:pic>
        <p:nvPicPr>
          <p:cNvPr id="1843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p:push/>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Physical characteristics</a:t>
            </a:r>
            <a:endParaRPr lang="en-US" smtClean="0">
              <a:solidFill>
                <a:schemeClr val="bg1"/>
              </a:solidFill>
            </a:endParaRPr>
          </a:p>
        </p:txBody>
      </p:sp>
      <p:sp>
        <p:nvSpPr>
          <p:cNvPr id="19459" name="Rectangle 3"/>
          <p:cNvSpPr>
            <a:spLocks noGrp="1" noChangeArrowheads="1"/>
          </p:cNvSpPr>
          <p:nvPr>
            <p:ph idx="1"/>
          </p:nvPr>
        </p:nvSpPr>
        <p:spPr/>
        <p:txBody>
          <a:bodyPr/>
          <a:lstStyle/>
          <a:p>
            <a:r>
              <a:rPr lang="en-US" sz="1600" smtClean="0"/>
              <a:t>The emperor penguin is the largest of all living penguins, standing 3.7 ft and weighing 60-90 lbs. </a:t>
            </a:r>
          </a:p>
          <a:p>
            <a:r>
              <a:rPr lang="en-US" sz="1600" smtClean="0"/>
              <a:t>The smallest of the penguins is the fairy penguin, standing just 16 in and weighing about 2.2 lbs.</a:t>
            </a:r>
          </a:p>
          <a:p>
            <a:r>
              <a:rPr lang="en-US" sz="1600" smtClean="0"/>
              <a:t>The penguin’s body is adapted for swimming. Its body is tapered at both ends and streamlined. A penguin has a large head, short neck, and elongated body. </a:t>
            </a:r>
          </a:p>
          <a:p>
            <a:r>
              <a:rPr lang="en-US" sz="1600" smtClean="0"/>
              <a:t>The tail is short and wedge-shaped. </a:t>
            </a:r>
          </a:p>
          <a:p>
            <a:r>
              <a:rPr lang="en-US" sz="1600" smtClean="0"/>
              <a:t>The legs and webbed feet are set far back on the body, which causes penguins to stand upright when on land.</a:t>
            </a:r>
          </a:p>
          <a:p>
            <a:r>
              <a:rPr lang="en-US" sz="1600" smtClean="0"/>
              <a:t>Wings are modified into paddlelike flippers. The bones are much flattened and, broadened, with the joint of elbow and wrist almost fused. This forms a rigid, tapered, and flat flipper for swimming. Each flipper is covered with short, scale-like feathers. The long wing feathers typical of most birds would be too flexible for swimming through water.</a:t>
            </a:r>
          </a:p>
          <a:p>
            <a:r>
              <a:rPr lang="en-US" sz="1400" smtClean="0"/>
              <a:t> </a:t>
            </a:r>
          </a:p>
          <a:p>
            <a:endParaRPr lang="en-US" sz="1400" smtClean="0"/>
          </a:p>
          <a:p>
            <a:endParaRPr lang="en-US" sz="2000" smtClean="0"/>
          </a:p>
        </p:txBody>
      </p:sp>
    </p:spTree>
  </p:cSld>
  <p:clrMapOvr>
    <a:masterClrMapping/>
  </p:clrMapOvr>
  <p:transition xmlns:p14="http://schemas.microsoft.com/office/powerpoint/2010/main">
    <p:plus/>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en-US" smtClean="0"/>
              <a:t>Emperor Penguin</a:t>
            </a:r>
          </a:p>
        </p:txBody>
      </p:sp>
      <p:pic>
        <p:nvPicPr>
          <p:cNvPr id="20483" name="Picture 7" descr="Emperor Penguin to label">
            <a:hlinkClick r:id="rId3"/>
          </p:cNvPr>
          <p:cNvPicPr>
            <a:picLocks noChangeAspect="1" noChangeArrowheads="1"/>
          </p:cNvPicPr>
          <p:nvPr/>
        </p:nvPicPr>
        <p:blipFill>
          <a:blip r:embed="rId4" cstate="print"/>
          <a:srcRect/>
          <a:stretch>
            <a:fillRect/>
          </a:stretch>
        </p:blipFill>
        <p:spPr bwMode="auto">
          <a:xfrm>
            <a:off x="0" y="1371600"/>
            <a:ext cx="9144000" cy="5486400"/>
          </a:xfrm>
          <a:prstGeom prst="rect">
            <a:avLst/>
          </a:prstGeom>
          <a:noFill/>
          <a:ln w="9525">
            <a:noFill/>
            <a:miter lim="800000"/>
            <a:headEnd/>
            <a:tailEnd/>
          </a:ln>
        </p:spPr>
      </p:pic>
    </p:spTree>
  </p:cSld>
  <p:clrMapOvr>
    <a:masterClrMapping/>
  </p:clrMapOvr>
  <p:transition xmlns:p14="http://schemas.microsoft.com/office/powerpoint/2010/main">
    <p:pull dir="u"/>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penguin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Rectangle 2"/>
          <p:cNvSpPr>
            <a:spLocks noGrp="1" noChangeArrowheads="1"/>
          </p:cNvSpPr>
          <p:nvPr>
            <p:ph type="title"/>
          </p:nvPr>
        </p:nvSpPr>
        <p:spPr>
          <a:xfrm>
            <a:off x="381000" y="152400"/>
            <a:ext cx="8382000" cy="1219200"/>
          </a:xfrm>
        </p:spPr>
        <p:txBody>
          <a:bodyPr/>
          <a:lstStyle/>
          <a:p>
            <a:r>
              <a:rPr lang="en-US" smtClean="0">
                <a:solidFill>
                  <a:schemeClr val="bg1"/>
                </a:solidFill>
              </a:rPr>
              <a:t>Food</a:t>
            </a:r>
          </a:p>
        </p:txBody>
      </p:sp>
      <p:sp>
        <p:nvSpPr>
          <p:cNvPr id="6148" name="Rectangle 3"/>
          <p:cNvSpPr>
            <a:spLocks noGrp="1" noChangeArrowheads="1"/>
          </p:cNvSpPr>
          <p:nvPr>
            <p:ph idx="1"/>
          </p:nvPr>
        </p:nvSpPr>
        <p:spPr>
          <a:xfrm>
            <a:off x="457200" y="1676400"/>
            <a:ext cx="8229600" cy="4525963"/>
          </a:xfrm>
        </p:spPr>
        <p:txBody>
          <a:bodyPr>
            <a:normAutofit/>
          </a:bodyPr>
          <a:lstStyle/>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Penguins feed on a range of sea creatures: fish, squid, sardines, anchovies, but most of all, especially the smaller penguins, on krill, a small shrimp. </a:t>
            </a: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Antarctic penguins also eat a lot of krill.</a:t>
            </a: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Species found a little north, eat mostly fish.</a:t>
            </a:r>
          </a:p>
          <a:p>
            <a:pPr marL="420624" indent="-384048" fontAlgn="auto">
              <a:lnSpc>
                <a:spcPct val="90000"/>
              </a:lnSpc>
              <a:spcAft>
                <a:spcPts val="0"/>
              </a:spcAft>
              <a:buFont typeface="Wingdings 2"/>
              <a:buChar char=""/>
              <a:defRPr/>
            </a:pPr>
            <a:endParaRPr lang="en-US" sz="1200" dirty="0" smtClean="0">
              <a:effectLst>
                <a:outerShdw blurRad="38100" dist="38100" dir="2700000" algn="tl">
                  <a:srgbClr val="000000">
                    <a:alpha val="43137"/>
                  </a:srgbClr>
                </a:outerShdw>
              </a:effectLst>
            </a:endParaRPr>
          </a:p>
          <a:p>
            <a:pPr marL="420624" indent="-384048" fontAlgn="auto">
              <a:lnSpc>
                <a:spcPct val="90000"/>
              </a:lnSpc>
              <a:spcAft>
                <a:spcPts val="0"/>
              </a:spcAft>
              <a:buFont typeface="Wingdings 2"/>
              <a:buChar char=""/>
              <a:defRPr/>
            </a:pPr>
            <a:endParaRPr lang="en-US" sz="1200" dirty="0" smtClean="0">
              <a:effectLst>
                <a:outerShdw blurRad="38100" dist="38100" dir="2700000" algn="tl">
                  <a:srgbClr val="000000">
                    <a:alpha val="43137"/>
                  </a:srgbClr>
                </a:outerShdw>
              </a:effectLst>
            </a:endParaRPr>
          </a:p>
          <a:p>
            <a:pPr marL="420624" indent="-384048" fontAlgn="auto">
              <a:lnSpc>
                <a:spcPct val="90000"/>
              </a:lnSpc>
              <a:spcAft>
                <a:spcPts val="0"/>
              </a:spcAft>
              <a:buFont typeface="Wingdings 2"/>
              <a:buChar char=""/>
              <a:defRPr/>
            </a:pPr>
            <a:endParaRPr lang="en-US" sz="1200" dirty="0" smtClean="0">
              <a:effectLst>
                <a:outerShdw blurRad="38100" dist="38100" dir="2700000" algn="tl">
                  <a:srgbClr val="000000">
                    <a:alpha val="43137"/>
                  </a:srgbClr>
                </a:outerShdw>
              </a:effectLst>
            </a:endParaRPr>
          </a:p>
          <a:p>
            <a:pPr marL="420624" indent="-384048" fontAlgn="auto">
              <a:lnSpc>
                <a:spcPct val="90000"/>
              </a:lnSpc>
              <a:spcAft>
                <a:spcPts val="0"/>
              </a:spcAft>
              <a:buFont typeface="Wingdings 2"/>
              <a:buChar char=""/>
              <a:defRPr/>
            </a:pPr>
            <a:endParaRPr lang="en-US" sz="1200" dirty="0" smtClean="0">
              <a:effectLst>
                <a:outerShdw blurRad="38100" dist="38100" dir="2700000" algn="tl">
                  <a:srgbClr val="000000">
                    <a:alpha val="43137"/>
                  </a:srgbClr>
                </a:outerShdw>
              </a:effectLst>
            </a:endParaRPr>
          </a:p>
          <a:p>
            <a:pPr marL="420624" indent="-384048" fontAlgn="auto">
              <a:lnSpc>
                <a:spcPct val="90000"/>
              </a:lnSpc>
              <a:spcAft>
                <a:spcPts val="0"/>
              </a:spcAft>
              <a:buFont typeface="Wingdings 2"/>
              <a:buChar char=""/>
              <a:defRPr/>
            </a:pPr>
            <a:endParaRPr lang="en-US" sz="1200" dirty="0" smtClean="0">
              <a:effectLst>
                <a:outerShdw blurRad="38100" dist="38100" dir="2700000" algn="tl">
                  <a:srgbClr val="000000">
                    <a:alpha val="43137"/>
                  </a:srgbClr>
                </a:outerShdw>
              </a:effectLst>
            </a:endParaRPr>
          </a:p>
          <a:p>
            <a:pPr marL="420624" indent="-384048" fontAlgn="auto">
              <a:lnSpc>
                <a:spcPct val="90000"/>
              </a:lnSpc>
              <a:spcAft>
                <a:spcPts val="0"/>
              </a:spcAft>
              <a:buFont typeface="Wingdings 2"/>
              <a:buChar char=""/>
              <a:defRPr/>
            </a:pPr>
            <a:endParaRPr lang="en-US" sz="1200" dirty="0" smtClean="0">
              <a:effectLst>
                <a:outerShdw blurRad="38100" dist="38100" dir="2700000" algn="tl">
                  <a:srgbClr val="000000">
                    <a:alpha val="43137"/>
                  </a:srgbClr>
                </a:outerShdw>
              </a:effectLst>
            </a:endParaRPr>
          </a:p>
          <a:p>
            <a:pPr marL="420624" indent="-384048" fontAlgn="auto">
              <a:lnSpc>
                <a:spcPct val="90000"/>
              </a:lnSpc>
              <a:spcAft>
                <a:spcPts val="0"/>
              </a:spcAft>
              <a:buFont typeface="Wingdings 2"/>
              <a:buChar char=""/>
              <a:defRPr/>
            </a:pPr>
            <a:endParaRPr lang="en-US" sz="1200" dirty="0" smtClean="0">
              <a:effectLst>
                <a:outerShdw blurRad="38100" dist="38100" dir="2700000" algn="tl">
                  <a:srgbClr val="000000">
                    <a:alpha val="43137"/>
                  </a:srgbClr>
                </a:outerShdw>
              </a:effectLst>
            </a:endParaRP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Some penguins chase after rock crabs. </a:t>
            </a: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Various species of penguins have slightly different food preferences. </a:t>
            </a: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Dailies feed primarily on small krill, while chinstraps forage for large krill .</a:t>
            </a: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 Emperors and kings primarily eat fishes and squids.</a:t>
            </a: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Intake varies with the quantity and variety of food available from different areas at different times of the year.</a:t>
            </a: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The location of prey can vary seasonally and even daily</a:t>
            </a: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Penguins primarily rely on their vision while hunting</a:t>
            </a:r>
            <a:endParaRPr lang="en-US" dirty="0" smtClean="0">
              <a:effectLst>
                <a:outerShdw blurRad="38100" dist="38100" dir="2700000" algn="tl">
                  <a:srgbClr val="000000">
                    <a:alpha val="43137"/>
                  </a:srgbClr>
                </a:outerShdw>
              </a:effectLst>
            </a:endParaRP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Penguins catch prey with their bills and swallow it whole while swimming</a:t>
            </a:r>
          </a:p>
          <a:p>
            <a:pPr marL="420624" indent="-384048" fontAlgn="auto">
              <a:lnSpc>
                <a:spcPct val="90000"/>
              </a:lnSpc>
              <a:spcAft>
                <a:spcPts val="0"/>
              </a:spcAft>
              <a:buFont typeface="Wingdings 2"/>
              <a:buChar char=""/>
              <a:defRPr/>
            </a:pPr>
            <a:r>
              <a:rPr lang="en-US" sz="1200" dirty="0" smtClean="0">
                <a:effectLst>
                  <a:outerShdw blurRad="38100" dist="38100" dir="2700000" algn="tl">
                    <a:srgbClr val="000000">
                      <a:alpha val="43137"/>
                    </a:srgbClr>
                  </a:outerShdw>
                </a:effectLst>
              </a:rPr>
              <a:t>Penguins have a spiny tongue and powerful jaws to grip slippery prey</a:t>
            </a:r>
            <a:r>
              <a:rPr lang="en-US" dirty="0" smtClean="0">
                <a:effectLst>
                  <a:outerShdw blurRad="38100" dist="38100" dir="2700000" algn="tl">
                    <a:srgbClr val="000000">
                      <a:alpha val="43137"/>
                    </a:srgbClr>
                  </a:outerShdw>
                </a:effectLst>
              </a:rPr>
              <a:t> </a:t>
            </a:r>
          </a:p>
          <a:p>
            <a:pPr marL="420624" indent="-384048" fontAlgn="auto">
              <a:lnSpc>
                <a:spcPct val="90000"/>
              </a:lnSpc>
              <a:spcAft>
                <a:spcPts val="0"/>
              </a:spcAft>
              <a:buFont typeface="Wingdings 2"/>
              <a:buChar char=""/>
              <a:defRPr/>
            </a:pPr>
            <a:endParaRPr lang="en-US" dirty="0" smtClean="0"/>
          </a:p>
          <a:p>
            <a:pPr marL="420624" indent="-384048" fontAlgn="auto">
              <a:lnSpc>
                <a:spcPct val="90000"/>
              </a:lnSpc>
              <a:spcAft>
                <a:spcPts val="0"/>
              </a:spcAft>
              <a:buFont typeface="Wingdings 2"/>
              <a:buChar char=""/>
              <a:defRPr/>
            </a:pPr>
            <a:endParaRPr lang="en-US" sz="1200" dirty="0" smtClean="0"/>
          </a:p>
          <a:p>
            <a:pPr marL="420624" indent="-384048" fontAlgn="auto">
              <a:lnSpc>
                <a:spcPct val="90000"/>
              </a:lnSpc>
              <a:spcAft>
                <a:spcPts val="0"/>
              </a:spcAft>
              <a:buFont typeface="Wingdings 2"/>
              <a:buChar char=""/>
              <a:defRPr/>
            </a:pPr>
            <a:endParaRPr lang="en-US" sz="1200" dirty="0" smtClean="0"/>
          </a:p>
          <a:p>
            <a:pPr marL="420624" indent="-384048" fontAlgn="auto">
              <a:lnSpc>
                <a:spcPct val="90000"/>
              </a:lnSpc>
              <a:spcAft>
                <a:spcPts val="0"/>
              </a:spcAft>
              <a:buFont typeface="Wingdings 2"/>
              <a:buChar char=""/>
              <a:defRPr/>
            </a:pPr>
            <a:endParaRPr lang="en-US" sz="1600" dirty="0" smtClean="0"/>
          </a:p>
          <a:p>
            <a:pPr marL="420624" indent="-384048" fontAlgn="auto">
              <a:lnSpc>
                <a:spcPct val="90000"/>
              </a:lnSpc>
              <a:spcAft>
                <a:spcPts val="0"/>
              </a:spcAft>
              <a:buFont typeface="Wingdings 2"/>
              <a:buChar char=""/>
              <a:defRPr/>
            </a:pPr>
            <a:endParaRPr lang="en-US" sz="1600" dirty="0" smtClean="0"/>
          </a:p>
          <a:p>
            <a:pPr marL="420624" indent="-384048" fontAlgn="auto">
              <a:lnSpc>
                <a:spcPct val="90000"/>
              </a:lnSpc>
              <a:spcAft>
                <a:spcPts val="0"/>
              </a:spcAft>
              <a:buFont typeface="Wingdings 2"/>
              <a:buChar char=""/>
              <a:defRPr/>
            </a:pPr>
            <a:endParaRPr lang="en-US" sz="1600" dirty="0" smtClean="0"/>
          </a:p>
          <a:p>
            <a:pPr marL="420624" indent="-384048" fontAlgn="auto">
              <a:lnSpc>
                <a:spcPct val="90000"/>
              </a:lnSpc>
              <a:spcAft>
                <a:spcPts val="0"/>
              </a:spcAft>
              <a:buFont typeface="Wingdings 2"/>
              <a:buChar char=""/>
              <a:defRPr/>
            </a:pPr>
            <a:endParaRPr lang="en-US" sz="1600" dirty="0" smtClean="0"/>
          </a:p>
          <a:p>
            <a:pPr marL="420624" indent="-384048" fontAlgn="auto">
              <a:lnSpc>
                <a:spcPct val="90000"/>
              </a:lnSpc>
              <a:spcAft>
                <a:spcPts val="0"/>
              </a:spcAft>
              <a:buFont typeface="Wingdings 2"/>
              <a:buChar char=""/>
              <a:defRPr/>
            </a:pPr>
            <a:endParaRPr lang="en-US" sz="1600" dirty="0" smtClean="0"/>
          </a:p>
          <a:p>
            <a:pPr marL="420624" indent="-384048" fontAlgn="auto">
              <a:lnSpc>
                <a:spcPct val="90000"/>
              </a:lnSpc>
              <a:spcAft>
                <a:spcPts val="0"/>
              </a:spcAft>
              <a:buFont typeface="Wingdings 2"/>
              <a:buChar char=""/>
              <a:defRPr/>
            </a:pPr>
            <a:endParaRPr lang="en-US" sz="1600" dirty="0" smtClean="0"/>
          </a:p>
        </p:txBody>
      </p:sp>
      <p:pic>
        <p:nvPicPr>
          <p:cNvPr id="21509" name="Picture 7" descr="krill"/>
          <p:cNvPicPr>
            <a:picLocks noChangeAspect="1" noChangeArrowheads="1"/>
          </p:cNvPicPr>
          <p:nvPr/>
        </p:nvPicPr>
        <p:blipFill>
          <a:blip r:embed="rId4" cstate="print"/>
          <a:srcRect/>
          <a:stretch>
            <a:fillRect/>
          </a:stretch>
        </p:blipFill>
        <p:spPr bwMode="auto">
          <a:xfrm>
            <a:off x="685800" y="2590800"/>
            <a:ext cx="1905000" cy="1223963"/>
          </a:xfrm>
          <a:prstGeom prst="rect">
            <a:avLst/>
          </a:prstGeom>
          <a:noFill/>
          <a:ln w="9525">
            <a:noFill/>
            <a:miter lim="800000"/>
            <a:headEnd/>
            <a:tailEnd/>
          </a:ln>
        </p:spPr>
      </p:pic>
    </p:spTree>
  </p:cSld>
  <p:clrMapOvr>
    <a:masterClrMapping/>
  </p:clrMapOvr>
  <p:transition xmlns:p14="http://schemas.microsoft.com/office/powerpoint/2010/main">
    <p:pull dir="rd"/>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endParaRPr lang="en-US" smtClean="0"/>
          </a:p>
        </p:txBody>
      </p:sp>
      <p:pic>
        <p:nvPicPr>
          <p:cNvPr id="22531"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ransition xmlns:p14="http://schemas.microsoft.com/office/powerpoint/2010/main">
    <p:pull dir="ld"/>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algn="ctr" fontAlgn="auto">
              <a:spcAft>
                <a:spcPts val="0"/>
              </a:spcAft>
              <a:defRPr/>
            </a:pPr>
            <a:r>
              <a:rPr lang="en-US" dirty="0" smtClean="0">
                <a:solidFill>
                  <a:srgbClr val="FF0000"/>
                </a:solidFill>
                <a:effectLst>
                  <a:outerShdw blurRad="38100" dist="38100" dir="2700000" algn="tl">
                    <a:srgbClr val="000000">
                      <a:alpha val="43137"/>
                    </a:srgbClr>
                  </a:outerShdw>
                </a:effectLst>
              </a:rPr>
              <a:t>THATS WHAT I THOUGHT </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pull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24579" name="Title 1"/>
          <p:cNvSpPr>
            <a:spLocks noGrp="1"/>
          </p:cNvSpPr>
          <p:nvPr>
            <p:ph type="title"/>
          </p:nvPr>
        </p:nvSpPr>
        <p:spPr/>
        <p:txBody>
          <a:bodyPr/>
          <a:lstStyle/>
          <a:p>
            <a:pPr algn="ctr"/>
            <a:r>
              <a:rPr lang="en-US" sz="6600" smtClean="0">
                <a:solidFill>
                  <a:srgbClr val="A50021"/>
                </a:solidFill>
              </a:rPr>
              <a:t>Dis how We Eat </a:t>
            </a:r>
          </a:p>
        </p:txBody>
      </p:sp>
    </p:spTree>
  </p:cSld>
  <p:clrMapOvr>
    <a:masterClrMapping/>
  </p:clrMapOvr>
  <p:transition xmlns:p14="http://schemas.microsoft.com/office/powerpoint/2010/main">
    <p:wedg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normAutofit/>
          </a:bodyPr>
          <a:lstStyle/>
          <a:p>
            <a:pPr algn="ctr" fontAlgn="auto">
              <a:spcAft>
                <a:spcPts val="0"/>
              </a:spcAft>
              <a:defRPr/>
            </a:pPr>
            <a:r>
              <a:rPr lang="en-US" sz="6600" dirty="0" smtClean="0">
                <a:solidFill>
                  <a:schemeClr val="bg1">
                    <a:lumMod val="95000"/>
                    <a:lumOff val="5000"/>
                  </a:schemeClr>
                </a:solidFill>
                <a:effectLst>
                  <a:outerShdw blurRad="38100" dist="38100" dir="2700000" algn="tl">
                    <a:srgbClr val="000000">
                      <a:alpha val="43137"/>
                    </a:srgbClr>
                  </a:outerShdw>
                </a:effectLst>
              </a:rPr>
              <a:t>Damn Wrong Area </a:t>
            </a:r>
            <a:endParaRPr lang="en-US" sz="6600" dirty="0">
              <a:solidFill>
                <a:schemeClr val="bg1">
                  <a:lumMod val="95000"/>
                  <a:lumOff val="5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wheel spokes="3"/>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228600"/>
            <a:ext cx="8229600" cy="1143000"/>
          </a:xfrm>
        </p:spPr>
        <p:txBody>
          <a:bodyPr/>
          <a:lstStyle/>
          <a:p>
            <a:r>
              <a:rPr lang="en-US" smtClean="0"/>
              <a:t>Hmm Melon!!</a:t>
            </a:r>
          </a:p>
        </p:txBody>
      </p:sp>
      <p:sp>
        <p:nvSpPr>
          <p:cNvPr id="26627" name="Content Placeholder 2"/>
          <p:cNvSpPr>
            <a:spLocks noGrp="1"/>
          </p:cNvSpPr>
          <p:nvPr>
            <p:ph idx="1"/>
          </p:nvPr>
        </p:nvSpPr>
        <p:spPr/>
        <p:txBody>
          <a:bodyPr/>
          <a:lstStyle/>
          <a:p>
            <a:endParaRPr lang="en-US" smtClean="0"/>
          </a:p>
        </p:txBody>
      </p:sp>
      <p:pic>
        <p:nvPicPr>
          <p:cNvPr id="26628" name="Picture 2"/>
          <p:cNvPicPr>
            <a:picLocks noChangeAspect="1" noChangeArrowheads="1"/>
          </p:cNvPicPr>
          <p:nvPr/>
        </p:nvPicPr>
        <p:blipFill>
          <a:blip r:embed="rId3" cstate="print"/>
          <a:srcRect/>
          <a:stretch>
            <a:fillRect/>
          </a:stretch>
        </p:blipFill>
        <p:spPr bwMode="auto">
          <a:xfrm>
            <a:off x="0" y="1533525"/>
            <a:ext cx="9144000" cy="5324475"/>
          </a:xfrm>
          <a:prstGeom prst="rect">
            <a:avLst/>
          </a:prstGeom>
          <a:noFill/>
          <a:ln w="9525">
            <a:noFill/>
            <a:miter lim="800000"/>
            <a:headEnd/>
            <a:tailEnd/>
          </a:ln>
        </p:spPr>
      </p:pic>
    </p:spTree>
  </p:cSld>
  <p:clrMapOvr>
    <a:masterClrMapping/>
  </p:clrMapOvr>
  <p:transition xmlns:p14="http://schemas.microsoft.com/office/powerpoint/2010/main">
    <p:split orient="vert" dir="in"/>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180px-Spheniscus_magellanicus_burrow_2">
            <a:hlinkClick r:id="rId3" tooltip="Magellanic Penguins (Spheniscus magellanicus) guarding nest burrow. The closed neck collar denotes this species."/>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7171" name="Rectangle 2"/>
          <p:cNvSpPr>
            <a:spLocks noGrp="1" noChangeArrowheads="1"/>
          </p:cNvSpPr>
          <p:nvPr>
            <p:ph type="title"/>
          </p:nvPr>
        </p:nvSpPr>
        <p:spPr>
          <a:xfrm>
            <a:off x="457200" y="152400"/>
            <a:ext cx="8229600" cy="1143000"/>
          </a:xfrm>
        </p:spPr>
        <p:txBody>
          <a:bodyPr>
            <a:normAutofit/>
          </a:bodyPr>
          <a:lstStyle/>
          <a:p>
            <a:pPr algn="ctr" fontAlgn="auto">
              <a:spcAft>
                <a:spcPts val="0"/>
              </a:spcAft>
              <a:defRPr/>
            </a:pPr>
            <a:r>
              <a:rPr lang="en-US" sz="6000" dirty="0" smtClean="0">
                <a:solidFill>
                  <a:schemeClr val="bg1">
                    <a:lumMod val="95000"/>
                    <a:lumOff val="5000"/>
                  </a:schemeClr>
                </a:solidFill>
              </a:rPr>
              <a:t>Reproduction</a:t>
            </a:r>
          </a:p>
        </p:txBody>
      </p:sp>
      <p:sp>
        <p:nvSpPr>
          <p:cNvPr id="7172" name="Rectangle 3"/>
          <p:cNvSpPr>
            <a:spLocks noGrp="1" noChangeArrowheads="1"/>
          </p:cNvSpPr>
          <p:nvPr>
            <p:ph idx="1"/>
          </p:nvPr>
        </p:nvSpPr>
        <p:spPr>
          <a:xfrm>
            <a:off x="304800" y="990600"/>
            <a:ext cx="8229600" cy="5257800"/>
          </a:xfrm>
        </p:spPr>
        <p:txBody>
          <a:bodyPr>
            <a:normAutofit fontScale="92500"/>
          </a:bodyPr>
          <a:lstStyle/>
          <a:p>
            <a:pPr marL="420624" indent="-384048" fontAlgn="auto">
              <a:spcAft>
                <a:spcPts val="0"/>
              </a:spcAft>
              <a:buFont typeface="Wingdings 2"/>
              <a:buChar char=""/>
              <a:defRPr/>
            </a:pPr>
            <a:r>
              <a:rPr lang="en-US" sz="2400" dirty="0" smtClean="0">
                <a:solidFill>
                  <a:srgbClr val="FFC000"/>
                </a:solidFill>
                <a:effectLst>
                  <a:outerShdw blurRad="38100" dist="38100" dir="2700000" algn="tl">
                    <a:srgbClr val="000000">
                      <a:alpha val="43137"/>
                    </a:srgbClr>
                  </a:outerShdw>
                </a:effectLst>
              </a:rPr>
              <a:t>With some of the smaller species, breeding may begin at three or four years, but most larger species are not accomplished breeders until much later. On average, breeding does not begin until the fifth year, and a few males do not breed until the eighth year</a:t>
            </a:r>
          </a:p>
          <a:p>
            <a:pPr marL="420624" indent="-384048" fontAlgn="auto">
              <a:spcAft>
                <a:spcPts val="0"/>
              </a:spcAft>
              <a:buFont typeface="Wingdings 2"/>
              <a:buChar char=""/>
              <a:defRPr/>
            </a:pPr>
            <a:r>
              <a:rPr lang="en-US" sz="2400" dirty="0" smtClean="0">
                <a:solidFill>
                  <a:srgbClr val="FFC000"/>
                </a:solidFill>
                <a:effectLst>
                  <a:outerShdw blurRad="38100" dist="38100" dir="2700000" algn="tl">
                    <a:srgbClr val="000000">
                      <a:alpha val="43137"/>
                    </a:srgbClr>
                  </a:outerShdw>
                </a:effectLst>
              </a:rPr>
              <a:t>Most species have an annual breeding season - spring through summer</a:t>
            </a:r>
          </a:p>
          <a:p>
            <a:pPr marL="420624" indent="-384048" fontAlgn="auto">
              <a:spcAft>
                <a:spcPts val="0"/>
              </a:spcAft>
              <a:buFont typeface="Wingdings 2"/>
              <a:buChar char=""/>
              <a:defRPr/>
            </a:pPr>
            <a:r>
              <a:rPr lang="en-US" sz="2400" dirty="0" smtClean="0">
                <a:solidFill>
                  <a:srgbClr val="FFC000"/>
                </a:solidFill>
                <a:effectLst>
                  <a:outerShdw blurRad="38100" dist="38100" dir="2700000" algn="tl">
                    <a:srgbClr val="000000">
                      <a:alpha val="43137"/>
                    </a:srgbClr>
                  </a:outerShdw>
                </a:effectLst>
              </a:rPr>
              <a:t>The king penguin has the longest breeding cycle of all the penguin species, lasting 14 to 16 months. A female king penguin may produce a chick twice in every three breeding seasons</a:t>
            </a:r>
          </a:p>
          <a:p>
            <a:pPr marL="420624" indent="-384048" fontAlgn="auto">
              <a:spcAft>
                <a:spcPts val="0"/>
              </a:spcAft>
              <a:buFont typeface="Wingdings 2"/>
              <a:buChar char=""/>
              <a:defRPr/>
            </a:pPr>
            <a:r>
              <a:rPr lang="en-US" sz="2400" dirty="0" smtClean="0">
                <a:solidFill>
                  <a:srgbClr val="FFC000"/>
                </a:solidFill>
                <a:effectLst>
                  <a:outerShdw blurRad="38100" dist="38100" dir="2700000" algn="tl">
                    <a:srgbClr val="000000">
                      <a:alpha val="43137"/>
                    </a:srgbClr>
                  </a:outerShdw>
                </a:effectLst>
              </a:rPr>
              <a:t>Both parents take turns incubating the egg. The incubation period lasts from 4 weeks to 66 days.</a:t>
            </a:r>
          </a:p>
          <a:p>
            <a:pPr marL="420624" indent="-384048" fontAlgn="auto">
              <a:spcAft>
                <a:spcPts val="0"/>
              </a:spcAft>
              <a:buFont typeface="Wingdings 2"/>
              <a:buChar char=""/>
              <a:defRPr/>
            </a:pPr>
            <a:r>
              <a:rPr lang="en-US" sz="2400" dirty="0" smtClean="0">
                <a:solidFill>
                  <a:srgbClr val="FFC000"/>
                </a:solidFill>
                <a:effectLst>
                  <a:outerShdw blurRad="38100" dist="38100" dir="2700000" algn="tl">
                    <a:srgbClr val="000000">
                      <a:alpha val="43137"/>
                    </a:srgbClr>
                  </a:outerShdw>
                </a:effectLst>
              </a:rPr>
              <a:t>Depending on the species, penguins lay one to three eggs.</a:t>
            </a:r>
          </a:p>
          <a:p>
            <a:pPr marL="420624" indent="-384048" fontAlgn="auto">
              <a:spcAft>
                <a:spcPts val="0"/>
              </a:spcAft>
              <a:buFont typeface="Wingdings 2"/>
              <a:buChar char=""/>
              <a:defRPr/>
            </a:pPr>
            <a:endParaRPr lang="en-US" sz="2400" dirty="0" smtClean="0">
              <a:solidFill>
                <a:srgbClr val="FFFF00"/>
              </a:solidFill>
              <a:effectLst>
                <a:outerShdw blurRad="38100" dist="38100" dir="2700000" algn="tl">
                  <a:srgbClr val="000000">
                    <a:alpha val="43137"/>
                  </a:srgbClr>
                </a:outerShdw>
              </a:effectLst>
            </a:endParaRPr>
          </a:p>
          <a:p>
            <a:pPr marL="420624" indent="-384048" fontAlgn="auto">
              <a:spcAft>
                <a:spcPts val="0"/>
              </a:spcAft>
              <a:buFont typeface="Wingdings 2"/>
              <a:buChar char=""/>
              <a:defRPr/>
            </a:pPr>
            <a:endParaRPr lang="en-US" sz="2400" dirty="0" smtClean="0">
              <a:solidFill>
                <a:srgbClr val="FFFF00"/>
              </a:solidFill>
              <a:effectLst>
                <a:outerShdw blurRad="38100" dist="38100" dir="2700000" algn="tl">
                  <a:srgbClr val="000000">
                    <a:alpha val="43137"/>
                  </a:srgbClr>
                </a:outerShdw>
              </a:effectLst>
            </a:endParaRPr>
          </a:p>
          <a:p>
            <a:pPr marL="420624" indent="-384048" fontAlgn="auto">
              <a:spcAft>
                <a:spcPts val="0"/>
              </a:spcAft>
              <a:buFont typeface="Wingdings 2"/>
              <a:buChar char=""/>
              <a:defRPr/>
            </a:pPr>
            <a:endParaRPr lang="en-US" sz="2400" dirty="0" smtClean="0"/>
          </a:p>
          <a:p>
            <a:pPr marL="420624" indent="-384048" fontAlgn="auto">
              <a:spcAft>
                <a:spcPts val="0"/>
              </a:spcAft>
              <a:buFont typeface="Wingdings 2"/>
              <a:buChar char=""/>
              <a:defRPr/>
            </a:pPr>
            <a:endParaRPr lang="en-US" sz="2400" dirty="0" smtClean="0"/>
          </a:p>
          <a:p>
            <a:pPr marL="420624" indent="-384048" fontAlgn="auto">
              <a:spcAft>
                <a:spcPts val="0"/>
              </a:spcAft>
              <a:buFont typeface="Wingdings 2"/>
              <a:buChar char=""/>
              <a:defRPr/>
            </a:pPr>
            <a:endParaRPr lang="en-US" sz="1400" dirty="0" smtClean="0"/>
          </a:p>
        </p:txBody>
      </p:sp>
    </p:spTree>
  </p:cSld>
  <p:clrMapOvr>
    <a:masterClrMapping/>
  </p:clrMapOvr>
  <p:transition xmlns:p14="http://schemas.microsoft.com/office/powerpoint/2010/main">
    <p:split orient="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2" name="Title 1"/>
          <p:cNvSpPr>
            <a:spLocks noGrp="1"/>
          </p:cNvSpPr>
          <p:nvPr>
            <p:ph type="title"/>
          </p:nvPr>
        </p:nvSpPr>
        <p:spPr>
          <a:xfrm>
            <a:off x="457200" y="152400"/>
            <a:ext cx="7467600" cy="1143000"/>
          </a:xfrm>
        </p:spPr>
        <p:txBody>
          <a:bodyPr>
            <a:normAutofit/>
          </a:bodyPr>
          <a:lstStyle/>
          <a:p>
            <a:pPr algn="ctr" fontAlgn="auto">
              <a:spcAft>
                <a:spcPts val="0"/>
              </a:spcAft>
              <a:defRPr/>
            </a:pPr>
            <a:r>
              <a:rPr lang="en-US" dirty="0" smtClean="0">
                <a:solidFill>
                  <a:srgbClr val="FBB8A3"/>
                </a:solidFill>
                <a:effectLst>
                  <a:outerShdw blurRad="38100" dist="38100" dir="2700000" algn="tl">
                    <a:srgbClr val="000000">
                      <a:alpha val="43137"/>
                    </a:srgbClr>
                  </a:outerShdw>
                </a:effectLst>
              </a:rPr>
              <a:t>Love in the morning </a:t>
            </a:r>
            <a:endParaRPr lang="en-US" dirty="0">
              <a:solidFill>
                <a:srgbClr val="FBB8A3"/>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29699" name="Title 1"/>
          <p:cNvSpPr>
            <a:spLocks noGrp="1"/>
          </p:cNvSpPr>
          <p:nvPr>
            <p:ph type="title"/>
          </p:nvPr>
        </p:nvSpPr>
        <p:spPr/>
        <p:txBody>
          <a:bodyPr/>
          <a:lstStyle/>
          <a:p>
            <a:pPr algn="ctr"/>
            <a:r>
              <a:rPr lang="en-US" smtClean="0">
                <a:solidFill>
                  <a:srgbClr val="FBB8A3"/>
                </a:solidFill>
              </a:rPr>
              <a:t>Love To Night </a:t>
            </a:r>
          </a:p>
        </p:txBody>
      </p:sp>
    </p:spTree>
  </p:cSld>
  <p:clrMapOvr>
    <a:masterClrMapping/>
  </p:clrMapOvr>
  <p:transition xmlns:p14="http://schemas.microsoft.com/office/powerpoint/2010/main">
    <p:wheel spokes="2"/>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endParaRPr lang="en-US" smtClean="0"/>
          </a:p>
        </p:txBody>
      </p:sp>
      <p:pic>
        <p:nvPicPr>
          <p:cNvPr id="30723"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ransition xmlns:p14="http://schemas.microsoft.com/office/powerpoint/2010/main">
    <p:wheel spokes="3"/>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endParaRPr lang="en-US" smtClean="0"/>
          </a:p>
        </p:txBody>
      </p:sp>
      <p:pic>
        <p:nvPicPr>
          <p:cNvPr id="31747"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ransition xmlns:p14="http://schemas.microsoft.com/office/powerpoint/2010/main">
    <p:wheel/>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5" name="Title 4"/>
          <p:cNvSpPr>
            <a:spLocks noGrp="1"/>
          </p:cNvSpPr>
          <p:nvPr>
            <p:ph type="title"/>
          </p:nvPr>
        </p:nvSpPr>
        <p:spPr/>
        <p:txBody>
          <a:bodyPr>
            <a:normAutofit/>
          </a:bodyPr>
          <a:lstStyle/>
          <a:p>
            <a:pPr algn="ctr" fontAlgn="auto">
              <a:spcAft>
                <a:spcPts val="0"/>
              </a:spcAft>
              <a:defRPr/>
            </a:pPr>
            <a:r>
              <a:rPr lang="en-US" dirty="0" smtClean="0">
                <a:effectLst>
                  <a:outerShdw blurRad="38100" dist="38100" dir="2700000" algn="tl">
                    <a:srgbClr val="000000">
                      <a:alpha val="43137"/>
                    </a:srgbClr>
                  </a:outerShdw>
                </a:effectLst>
                <a:latin typeface="+mn-lt"/>
              </a:rPr>
              <a:t> </a:t>
            </a:r>
            <a:r>
              <a:rPr lang="en-US" dirty="0" err="1" smtClean="0">
                <a:effectLst>
                  <a:outerShdw blurRad="38100" dist="38100" dir="2700000" algn="tl">
                    <a:srgbClr val="000000">
                      <a:alpha val="43137"/>
                    </a:srgbClr>
                  </a:outerShdw>
                </a:effectLst>
                <a:latin typeface="+mn-lt"/>
              </a:rPr>
              <a:t>Uhhhh</a:t>
            </a:r>
            <a:r>
              <a:rPr lang="en-US" dirty="0" smtClean="0">
                <a:effectLst>
                  <a:outerShdw blurRad="38100" dist="38100" dir="2700000" algn="tl">
                    <a:srgbClr val="000000">
                      <a:alpha val="43137"/>
                    </a:srgbClr>
                  </a:outerShdw>
                </a:effectLst>
                <a:latin typeface="+mn-lt"/>
              </a:rPr>
              <a:t> Yea</a:t>
            </a:r>
            <a:endParaRPr lang="en-US" dirty="0">
              <a:effectLst>
                <a:outerShdw blurRad="38100" dist="38100" dir="2700000" algn="tl">
                  <a:srgbClr val="000000">
                    <a:alpha val="43137"/>
                  </a:srgbClr>
                </a:outerShdw>
              </a:effectLst>
              <a:latin typeface="+mn-lt"/>
            </a:endParaRPr>
          </a:p>
        </p:txBody>
      </p:sp>
    </p:spTree>
  </p:cSld>
  <p:clrMapOvr>
    <a:masterClrMapping/>
  </p:clrMapOvr>
  <p:transition xmlns:p14="http://schemas.microsoft.com/office/powerpoint/2010/main">
    <p:wedg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33795" name="Title 1"/>
          <p:cNvSpPr>
            <a:spLocks noGrp="1"/>
          </p:cNvSpPr>
          <p:nvPr>
            <p:ph type="title"/>
          </p:nvPr>
        </p:nvSpPr>
        <p:spPr>
          <a:xfrm>
            <a:off x="-1371600" y="5486400"/>
            <a:ext cx="7467600" cy="1143000"/>
          </a:xfrm>
        </p:spPr>
        <p:txBody>
          <a:bodyPr/>
          <a:lstStyle/>
          <a:p>
            <a:pPr algn="ctr"/>
            <a:r>
              <a:rPr lang="en-US" smtClean="0"/>
              <a:t>   What Happened?</a:t>
            </a:r>
          </a:p>
        </p:txBody>
      </p:sp>
    </p:spTree>
  </p:cSld>
  <p:clrMapOvr>
    <a:masterClrMapping/>
  </p:clrMapOvr>
  <p:transition xmlns:p14="http://schemas.microsoft.com/office/powerpoint/2010/main">
    <p:pull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Photo: An Adélie penguin walking on snow"/>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4819" name="Rectangle 2"/>
          <p:cNvSpPr>
            <a:spLocks noGrp="1" noChangeArrowheads="1"/>
          </p:cNvSpPr>
          <p:nvPr>
            <p:ph type="title"/>
          </p:nvPr>
        </p:nvSpPr>
        <p:spPr/>
        <p:txBody>
          <a:bodyPr/>
          <a:lstStyle/>
          <a:p>
            <a:r>
              <a:rPr lang="en-US" smtClean="0">
                <a:solidFill>
                  <a:schemeClr val="bg1"/>
                </a:solidFill>
              </a:rPr>
              <a:t>Special Adaptations</a:t>
            </a:r>
          </a:p>
        </p:txBody>
      </p:sp>
      <p:sp>
        <p:nvSpPr>
          <p:cNvPr id="8196" name="Rectangle 3"/>
          <p:cNvSpPr>
            <a:spLocks noGrp="1" noChangeArrowheads="1"/>
          </p:cNvSpPr>
          <p:nvPr>
            <p:ph idx="1"/>
          </p:nvPr>
        </p:nvSpPr>
        <p:spPr/>
        <p:txBody>
          <a:bodyPr>
            <a:normAutofit lnSpcReduction="10000"/>
          </a:bodyPr>
          <a:lstStyle/>
          <a:p>
            <a:pPr marL="420624" indent="-384048" fontAlgn="auto">
              <a:lnSpc>
                <a:spcPct val="80000"/>
              </a:lnSpc>
              <a:spcAft>
                <a:spcPts val="0"/>
              </a:spcAft>
              <a:buFont typeface="Wingdings 2"/>
              <a:buChar char=""/>
              <a:defRPr/>
            </a:pPr>
            <a:r>
              <a:rPr lang="en-US" sz="1800" dirty="0" smtClean="0"/>
              <a:t>Heavy solid bones act like a diver’s weight belt, allowing them to stay underwater. </a:t>
            </a:r>
          </a:p>
          <a:p>
            <a:pPr marL="420624" indent="-384048" fontAlgn="auto">
              <a:lnSpc>
                <a:spcPct val="80000"/>
              </a:lnSpc>
              <a:spcAft>
                <a:spcPts val="0"/>
              </a:spcAft>
              <a:buFont typeface="Wingdings 2"/>
              <a:buChar char=""/>
              <a:defRPr/>
            </a:pPr>
            <a:r>
              <a:rPr lang="en-US" sz="1800" dirty="0" smtClean="0"/>
              <a:t>Their wings, shaped like flippers, help them “fly” underwater at speeds up to 15 mph. A streamlined body, paddle-like feet, insulating blubber, and watertight feathers all add to their efficiency and comfort underwater. </a:t>
            </a:r>
          </a:p>
          <a:p>
            <a:pPr marL="420624" indent="-384048" fontAlgn="auto">
              <a:lnSpc>
                <a:spcPct val="80000"/>
              </a:lnSpc>
              <a:spcAft>
                <a:spcPts val="0"/>
              </a:spcAft>
              <a:buFont typeface="Wingdings 2"/>
              <a:buChar char=""/>
              <a:defRPr/>
            </a:pPr>
            <a:r>
              <a:rPr lang="en-US" sz="1800" dirty="0" smtClean="0"/>
              <a:t>They also have a remarkable deep-diving ability. </a:t>
            </a:r>
          </a:p>
          <a:p>
            <a:pPr marL="420624" indent="-384048" fontAlgn="auto">
              <a:lnSpc>
                <a:spcPct val="80000"/>
              </a:lnSpc>
              <a:spcAft>
                <a:spcPts val="0"/>
              </a:spcAft>
              <a:buFont typeface="Wingdings 2"/>
              <a:buChar char=""/>
              <a:defRPr/>
            </a:pPr>
            <a:r>
              <a:rPr lang="en-US" sz="1800" dirty="0" smtClean="0"/>
              <a:t>In addition to blubber for insulating warmth, penguins have stiff, tightly packed feathers that overlap to provide waterproof. </a:t>
            </a:r>
          </a:p>
          <a:p>
            <a:pPr marL="420624" indent="-384048" fontAlgn="auto">
              <a:lnSpc>
                <a:spcPct val="80000"/>
              </a:lnSpc>
              <a:spcAft>
                <a:spcPts val="0"/>
              </a:spcAft>
              <a:buFont typeface="Wingdings 2"/>
              <a:buChar char=""/>
              <a:defRPr/>
            </a:pPr>
            <a:r>
              <a:rPr lang="en-US" sz="1800" dirty="0" smtClean="0"/>
              <a:t>They coat their feathers with oil from a gland near the tail to increase impermeability</a:t>
            </a:r>
            <a:r>
              <a:rPr lang="en-US" sz="2800" dirty="0" smtClean="0"/>
              <a:t>.</a:t>
            </a:r>
          </a:p>
          <a:p>
            <a:pPr marL="420624" indent="-384048" fontAlgn="auto">
              <a:lnSpc>
                <a:spcPct val="80000"/>
              </a:lnSpc>
              <a:spcAft>
                <a:spcPts val="0"/>
              </a:spcAft>
              <a:buFont typeface="Wingdings 2"/>
              <a:buChar char=""/>
              <a:defRPr/>
            </a:pPr>
            <a:r>
              <a:rPr lang="en-US" sz="1800" dirty="0" smtClean="0"/>
              <a:t>Black and white counter shading makes them nearly invisible to predators above and below.</a:t>
            </a:r>
          </a:p>
          <a:p>
            <a:pPr marL="420624" indent="-384048" fontAlgn="auto">
              <a:lnSpc>
                <a:spcPct val="80000"/>
              </a:lnSpc>
              <a:spcAft>
                <a:spcPts val="0"/>
              </a:spcAft>
              <a:buFont typeface="Wingdings 2"/>
              <a:buChar char=""/>
              <a:defRPr/>
            </a:pPr>
            <a:r>
              <a:rPr lang="en-US" sz="1800" dirty="0" smtClean="0"/>
              <a:t>Penguins have little or no sense of smell. Like other birds, their sense of taste is limited. Their vision appears to be better when they are underwater. </a:t>
            </a:r>
          </a:p>
          <a:p>
            <a:pPr marL="420624" indent="-384048" fontAlgn="auto">
              <a:lnSpc>
                <a:spcPct val="80000"/>
              </a:lnSpc>
              <a:spcAft>
                <a:spcPts val="0"/>
              </a:spcAft>
              <a:buFont typeface="Wingdings 2"/>
              <a:buChar char=""/>
              <a:defRPr/>
            </a:pPr>
            <a:r>
              <a:rPr lang="en-US" sz="1800" dirty="0" smtClean="0"/>
              <a:t>Most species of penguins build nests, consist of only a pile of rock or dirt. Emperor penguins build no nests; they hold their eggs on top of their feet under a loose fold of skin called the brood patch.  </a:t>
            </a:r>
          </a:p>
          <a:p>
            <a:pPr marL="420624" indent="-384048" fontAlgn="auto">
              <a:lnSpc>
                <a:spcPct val="80000"/>
              </a:lnSpc>
              <a:spcAft>
                <a:spcPts val="0"/>
              </a:spcAft>
              <a:buFont typeface="Wingdings 2"/>
              <a:buChar char=""/>
              <a:defRPr/>
            </a:pPr>
            <a:endParaRPr lang="en-US" sz="2800" dirty="0" smtClean="0"/>
          </a:p>
        </p:txBody>
      </p:sp>
    </p:spTree>
  </p:cSld>
  <p:clrMapOvr>
    <a:masterClrMapping/>
  </p:clrMapOvr>
  <p:transition xmlns:p14="http://schemas.microsoft.com/office/powerpoint/2010/main">
    <p:pull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2" name="Title 1"/>
          <p:cNvSpPr>
            <a:spLocks noGrp="1"/>
          </p:cNvSpPr>
          <p:nvPr>
            <p:ph type="title"/>
          </p:nvPr>
        </p:nvSpPr>
        <p:spPr/>
        <p:txBody>
          <a:bodyPr>
            <a:normAutofit/>
          </a:bodyPr>
          <a:lstStyle/>
          <a:p>
            <a:pPr algn="ctr" fontAlgn="auto">
              <a:spcAft>
                <a:spcPts val="0"/>
              </a:spcAft>
              <a:defRPr/>
            </a:pPr>
            <a:r>
              <a:rPr lang="en-US" dirty="0" smtClean="0">
                <a:solidFill>
                  <a:schemeClr val="bg1">
                    <a:lumMod val="95000"/>
                    <a:lumOff val="5000"/>
                  </a:schemeClr>
                </a:solidFill>
                <a:effectLst>
                  <a:outerShdw blurRad="38100" dist="38100" dir="2700000" algn="tl">
                    <a:srgbClr val="000000">
                      <a:alpha val="43137"/>
                    </a:srgbClr>
                  </a:outerShdw>
                </a:effectLst>
                <a:latin typeface="+mn-lt"/>
              </a:rPr>
              <a:t>We FLY High</a:t>
            </a:r>
            <a:endParaRPr lang="en-US" dirty="0">
              <a:solidFill>
                <a:schemeClr val="bg1">
                  <a:lumMod val="95000"/>
                  <a:lumOff val="5000"/>
                </a:schemeClr>
              </a:solidFill>
              <a:effectLst>
                <a:outerShdw blurRad="38100" dist="38100" dir="2700000" algn="tl">
                  <a:srgbClr val="000000">
                    <a:alpha val="43137"/>
                  </a:srgbClr>
                </a:outerShdw>
              </a:effectLst>
              <a:latin typeface="+mn-lt"/>
            </a:endParaRPr>
          </a:p>
        </p:txBody>
      </p:sp>
    </p:spTree>
  </p:cSld>
  <p:clrMapOvr>
    <a:masterClrMapping/>
  </p:clrMapOvr>
  <p:transition xmlns:p14="http://schemas.microsoft.com/office/powerpoint/2010/main">
    <p:pull dir="ld"/>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Penguins generally live in remote areas free from land predator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6" name="Rectangle 3"/>
          <p:cNvSpPr>
            <a:spLocks noGrp="1" noChangeArrowheads="1"/>
          </p:cNvSpPr>
          <p:nvPr>
            <p:ph idx="1"/>
          </p:nvPr>
        </p:nvSpPr>
        <p:spPr/>
        <p:txBody>
          <a:bodyPr>
            <a:normAutofit lnSpcReduction="10000"/>
          </a:bodyPr>
          <a:lstStyle/>
          <a:p>
            <a:pPr marL="420624" indent="-384048" algn="ctr" fontAlgn="auto">
              <a:spcAft>
                <a:spcPts val="0"/>
              </a:spcAft>
              <a:buFont typeface="Wingdings 2"/>
              <a:buChar char=""/>
              <a:defRPr/>
            </a:pPr>
            <a:endParaRPr lang="en-US" sz="2000" dirty="0" smtClean="0"/>
          </a:p>
          <a:p>
            <a:pPr marL="420624" indent="-384048" algn="ctr" fontAlgn="auto">
              <a:spcAft>
                <a:spcPts val="0"/>
              </a:spcAft>
              <a:buFont typeface="Wingdings 2"/>
              <a:buNone/>
              <a:defRPr/>
            </a:pPr>
            <a:r>
              <a:rPr lang="en-US" sz="6600" dirty="0" smtClean="0">
                <a:solidFill>
                  <a:schemeClr val="bg1"/>
                </a:solidFill>
              </a:rPr>
              <a:t>The Scientific name for Penguins are Spheniscidea</a:t>
            </a:r>
            <a:r>
              <a:rPr lang="en-US" sz="6000" dirty="0" smtClean="0"/>
              <a:t>. </a:t>
            </a:r>
          </a:p>
        </p:txBody>
      </p:sp>
    </p:spTree>
  </p:cSld>
  <p:clrMapOvr>
    <a:masterClrMapping/>
  </p:clrMapOvr>
  <p:transition xmlns:p14="http://schemas.microsoft.com/office/powerpoint/2010/main">
    <p:wedg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smtClean="0"/>
          </a:p>
        </p:txBody>
      </p:sp>
      <p:sp>
        <p:nvSpPr>
          <p:cNvPr id="36867" name="Content Placeholder 2"/>
          <p:cNvSpPr>
            <a:spLocks noGrp="1"/>
          </p:cNvSpPr>
          <p:nvPr>
            <p:ph idx="1"/>
          </p:nvPr>
        </p:nvSpPr>
        <p:spPr/>
        <p:txBody>
          <a:bodyPr/>
          <a:lstStyle/>
          <a:p>
            <a:endParaRPr lang="en-US" smtClean="0"/>
          </a:p>
        </p:txBody>
      </p:sp>
      <p:pic>
        <p:nvPicPr>
          <p:cNvPr id="3686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p:pull dir="rd"/>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t>Did you Know</a:t>
            </a:r>
          </a:p>
        </p:txBody>
      </p:sp>
      <p:sp>
        <p:nvSpPr>
          <p:cNvPr id="37891" name="Rectangle 3"/>
          <p:cNvSpPr>
            <a:spLocks noGrp="1" noChangeArrowheads="1"/>
          </p:cNvSpPr>
          <p:nvPr>
            <p:ph idx="1"/>
          </p:nvPr>
        </p:nvSpPr>
        <p:spPr/>
        <p:txBody>
          <a:bodyPr/>
          <a:lstStyle/>
          <a:p>
            <a:pPr>
              <a:lnSpc>
                <a:spcPct val="80000"/>
              </a:lnSpc>
            </a:pPr>
            <a:r>
              <a:rPr lang="en-US" sz="2000" smtClean="0"/>
              <a:t>Penguins are birds.</a:t>
            </a:r>
          </a:p>
          <a:p>
            <a:pPr>
              <a:lnSpc>
                <a:spcPct val="80000"/>
              </a:lnSpc>
            </a:pPr>
            <a:r>
              <a:rPr lang="en-US" sz="2000" smtClean="0"/>
              <a:t>- Their name is derived from Welsh terms ‘pen’, meaning head and ‘Gwyn’, meaning white.</a:t>
            </a:r>
          </a:p>
          <a:p>
            <a:pPr>
              <a:lnSpc>
                <a:spcPct val="80000"/>
              </a:lnSpc>
            </a:pPr>
            <a:r>
              <a:rPr lang="en-US" sz="2000" smtClean="0"/>
              <a:t>- Penguins do not live at the North Pole.</a:t>
            </a:r>
          </a:p>
          <a:p>
            <a:pPr>
              <a:lnSpc>
                <a:spcPct val="80000"/>
              </a:lnSpc>
            </a:pPr>
            <a:r>
              <a:rPr lang="en-US" sz="2000" smtClean="0"/>
              <a:t>- Penguins can  fly!!!!</a:t>
            </a:r>
          </a:p>
          <a:p>
            <a:pPr>
              <a:lnSpc>
                <a:spcPct val="80000"/>
              </a:lnSpc>
              <a:buFontTx/>
              <a:buNone/>
            </a:pPr>
            <a:r>
              <a:rPr lang="en-US" sz="2000" smtClean="0"/>
              <a:t>•      - Their average lifespan is 15-20 years.</a:t>
            </a:r>
          </a:p>
          <a:p>
            <a:pPr>
              <a:lnSpc>
                <a:spcPct val="80000"/>
              </a:lnSpc>
            </a:pPr>
            <a:r>
              <a:rPr lang="en-US" sz="2000" smtClean="0"/>
              <a:t>- Penguins have insulating layers of air, skin, and blubber.</a:t>
            </a:r>
          </a:p>
          <a:p>
            <a:pPr>
              <a:lnSpc>
                <a:spcPct val="80000"/>
              </a:lnSpc>
            </a:pPr>
            <a:r>
              <a:rPr lang="en-US" sz="2000" smtClean="0"/>
              <a:t>- Penguins like to slide across the ice on their big stomachs.</a:t>
            </a:r>
          </a:p>
          <a:p>
            <a:pPr>
              <a:lnSpc>
                <a:spcPct val="80000"/>
              </a:lnSpc>
            </a:pPr>
            <a:r>
              <a:rPr lang="en-US" sz="2000" smtClean="0"/>
              <a:t>- Most penguins can swim about 15 miles per hour.</a:t>
            </a:r>
          </a:p>
          <a:p>
            <a:pPr>
              <a:lnSpc>
                <a:spcPct val="80000"/>
              </a:lnSpc>
            </a:pPr>
            <a:r>
              <a:rPr lang="en-US" sz="2000" smtClean="0"/>
              <a:t>- There may be as many as 100 million penguins in the world.</a:t>
            </a:r>
          </a:p>
          <a:p>
            <a:pPr>
              <a:lnSpc>
                <a:spcPct val="80000"/>
              </a:lnSpc>
            </a:pPr>
            <a:r>
              <a:rPr lang="en-US" sz="2000" smtClean="0"/>
              <a:t>Macaroni penguins got their name because of the feathers on their head, which make them look like the well-dressed men of eighteenth-century London who were the focus of the song "Yankee Doodle Dandy." </a:t>
            </a:r>
          </a:p>
        </p:txBody>
      </p:sp>
      <p:pic>
        <p:nvPicPr>
          <p:cNvPr id="37892" name="Picture 4" descr="MCj04344030000[1]"/>
          <p:cNvPicPr>
            <a:picLocks noChangeAspect="1" noChangeArrowheads="1"/>
          </p:cNvPicPr>
          <p:nvPr/>
        </p:nvPicPr>
        <p:blipFill>
          <a:blip r:embed="rId3" cstate="print"/>
          <a:srcRect/>
          <a:stretch>
            <a:fillRect/>
          </a:stretch>
        </p:blipFill>
        <p:spPr bwMode="auto">
          <a:xfrm>
            <a:off x="4038600" y="5410200"/>
            <a:ext cx="873125" cy="1222375"/>
          </a:xfrm>
          <a:prstGeom prst="rect">
            <a:avLst/>
          </a:prstGeom>
          <a:noFill/>
          <a:ln w="9525">
            <a:noFill/>
            <a:miter lim="800000"/>
            <a:headEnd/>
            <a:tailEnd/>
          </a:ln>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7" name="Title 6"/>
          <p:cNvSpPr>
            <a:spLocks noGrp="1"/>
          </p:cNvSpPr>
          <p:nvPr>
            <p:ph type="title"/>
          </p:nvPr>
        </p:nvSpPr>
        <p:spPr>
          <a:xfrm>
            <a:off x="381000" y="5715000"/>
            <a:ext cx="7467600" cy="1143000"/>
          </a:xfrm>
        </p:spPr>
        <p:txBody>
          <a:bodyPr>
            <a:normAutofit/>
          </a:bodyPr>
          <a:lstStyle/>
          <a:p>
            <a:pPr fontAlgn="auto">
              <a:spcAft>
                <a:spcPts val="0"/>
              </a:spcAft>
              <a:defRPr/>
            </a:pPr>
            <a:r>
              <a:rPr lang="en-US" sz="4800" dirty="0" smtClean="0">
                <a:solidFill>
                  <a:schemeClr val="bg1">
                    <a:lumMod val="95000"/>
                    <a:lumOff val="5000"/>
                  </a:schemeClr>
                </a:solidFill>
              </a:rPr>
              <a:t> I Gotta stay FLYYaaaaaa000</a:t>
            </a:r>
            <a:endParaRPr lang="en-US" sz="4800" dirty="0">
              <a:solidFill>
                <a:schemeClr val="bg1">
                  <a:lumMod val="95000"/>
                  <a:lumOff val="5000"/>
                </a:schemeClr>
              </a:solidFill>
            </a:endParaRPr>
          </a:p>
        </p:txBody>
      </p:sp>
    </p:spTree>
  </p:cSld>
  <p:clrMapOvr>
    <a:masterClrMapping/>
  </p:clrMapOvr>
  <p:transition xmlns:p14="http://schemas.microsoft.com/office/powerpoint/2010/main">
    <p:pull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39939" name="Title 4"/>
          <p:cNvSpPr>
            <a:spLocks noGrp="1"/>
          </p:cNvSpPr>
          <p:nvPr>
            <p:ph type="title"/>
          </p:nvPr>
        </p:nvSpPr>
        <p:spPr>
          <a:xfrm>
            <a:off x="0" y="5715000"/>
            <a:ext cx="7467600" cy="1143000"/>
          </a:xfrm>
        </p:spPr>
        <p:txBody>
          <a:bodyPr/>
          <a:lstStyle/>
          <a:p>
            <a:r>
              <a:rPr lang="en-US" smtClean="0">
                <a:solidFill>
                  <a:srgbClr val="0070C0"/>
                </a:solidFill>
              </a:rPr>
              <a:t>Atent Hut </a:t>
            </a:r>
          </a:p>
        </p:txBody>
      </p:sp>
    </p:spTree>
  </p:cSld>
  <p:clrMapOvr>
    <a:masterClrMapping/>
  </p:clrMapOvr>
  <p:transition xmlns:p14="http://schemas.microsoft.com/office/powerpoint/2010/main">
    <p:pull dir="ru"/>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Grp="1" noChangeAspect="1" noChangeArrowheads="1"/>
          </p:cNvPicPr>
          <p:nvPr>
            <p:ph idx="1"/>
          </p:nvPr>
        </p:nvPicPr>
        <p:blipFill>
          <a:blip r:embed="rId3" cstate="print"/>
          <a:srcRect/>
          <a:stretch>
            <a:fillRect/>
          </a:stretch>
        </p:blipFill>
        <p:spPr>
          <a:xfrm>
            <a:off x="0" y="0"/>
            <a:ext cx="9144000" cy="6858000"/>
          </a:xfrm>
          <a:noFill/>
        </p:spPr>
      </p:pic>
      <p:sp>
        <p:nvSpPr>
          <p:cNvPr id="2" name="Title 1"/>
          <p:cNvSpPr>
            <a:spLocks noGrp="1"/>
          </p:cNvSpPr>
          <p:nvPr>
            <p:ph type="title"/>
          </p:nvPr>
        </p:nvSpPr>
        <p:spPr>
          <a:xfrm>
            <a:off x="1676400" y="0"/>
            <a:ext cx="7467600" cy="1143000"/>
          </a:xfrm>
        </p:spPr>
        <p:txBody>
          <a:bodyPr>
            <a:normAutofit/>
          </a:bodyPr>
          <a:lstStyle/>
          <a:p>
            <a:pPr algn="ctr" fontAlgn="auto">
              <a:spcAft>
                <a:spcPts val="0"/>
              </a:spcAft>
              <a:defRPr/>
            </a:pPr>
            <a:r>
              <a:rPr lang="en-US" dirty="0" smtClean="0">
                <a:solidFill>
                  <a:schemeClr val="accent6">
                    <a:lumMod val="40000"/>
                    <a:lumOff val="60000"/>
                  </a:schemeClr>
                </a:solidFill>
                <a:effectLst>
                  <a:outerShdw blurRad="38100" dist="38100" dir="2700000" algn="tl">
                    <a:srgbClr val="000000">
                      <a:alpha val="43137"/>
                    </a:srgbClr>
                  </a:outerShdw>
                </a:effectLst>
              </a:rPr>
              <a:t>Over and Out </a:t>
            </a:r>
            <a:endParaRPr lang="en-US" dirty="0">
              <a:solidFill>
                <a:schemeClr val="accent6">
                  <a:lumMod val="40000"/>
                  <a:lumOff val="60000"/>
                </a:schemeClr>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cover dir="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ransition xmlns:p14="http://schemas.microsoft.com/office/powerpoint/2010/main" spd="med">
    <p:pull dir="l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3" cstate="print"/>
          <a:srcRect/>
          <a:stretch>
            <a:fillRect/>
          </a:stretch>
        </p:blipFill>
        <p:spPr>
          <a:xfrm>
            <a:off x="0" y="0"/>
            <a:ext cx="9144000" cy="6858000"/>
          </a:xfrm>
          <a:noFill/>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endParaRPr lang="en-US" smtClean="0"/>
          </a:p>
        </p:txBody>
      </p:sp>
      <p:sp>
        <p:nvSpPr>
          <p:cNvPr id="12291" name="Content Placeholder 2"/>
          <p:cNvSpPr>
            <a:spLocks noGrp="1"/>
          </p:cNvSpPr>
          <p:nvPr>
            <p:ph idx="1"/>
          </p:nvPr>
        </p:nvSpPr>
        <p:spPr/>
        <p:txBody>
          <a:bodyPr/>
          <a:lstStyle/>
          <a:p>
            <a:endParaRPr lang="en-US" smtClean="0"/>
          </a:p>
        </p:txBody>
      </p:sp>
      <p:pic>
        <p:nvPicPr>
          <p:cNvPr id="1229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endParaRPr lang="en-US" smtClean="0"/>
          </a:p>
        </p:txBody>
      </p:sp>
      <p:sp>
        <p:nvSpPr>
          <p:cNvPr id="13315" name="Content Placeholder 2"/>
          <p:cNvSpPr>
            <a:spLocks noGrp="1"/>
          </p:cNvSpPr>
          <p:nvPr>
            <p:ph idx="1"/>
          </p:nvPr>
        </p:nvSpPr>
        <p:spPr/>
        <p:txBody>
          <a:bodyPr/>
          <a:lstStyle/>
          <a:p>
            <a:endParaRPr lang="en-US" smtClean="0"/>
          </a:p>
        </p:txBody>
      </p:sp>
      <p:pic>
        <p:nvPicPr>
          <p:cNvPr id="1331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p:blinds/>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en-US" smtClean="0"/>
          </a:p>
        </p:txBody>
      </p:sp>
      <p:sp>
        <p:nvSpPr>
          <p:cNvPr id="14339" name="Content Placeholder 2"/>
          <p:cNvSpPr>
            <a:spLocks noGrp="1"/>
          </p:cNvSpPr>
          <p:nvPr>
            <p:ph idx="1"/>
          </p:nvPr>
        </p:nvSpPr>
        <p:spPr/>
        <p:txBody>
          <a:bodyPr/>
          <a:lstStyle/>
          <a:p>
            <a:endParaRPr lang="en-US" smtClean="0"/>
          </a:p>
        </p:txBody>
      </p:sp>
      <p:pic>
        <p:nvPicPr>
          <p:cNvPr id="1434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p:strips dir="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These penguins are adapted to survive in the freezing climate of Antarctic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363" name="Rectangle 2"/>
          <p:cNvSpPr>
            <a:spLocks noGrp="1" noChangeArrowheads="1"/>
          </p:cNvSpPr>
          <p:nvPr>
            <p:ph type="title"/>
          </p:nvPr>
        </p:nvSpPr>
        <p:spPr/>
        <p:txBody>
          <a:bodyPr/>
          <a:lstStyle/>
          <a:p>
            <a:r>
              <a:rPr lang="en-US" smtClean="0"/>
              <a:t>Habitat</a:t>
            </a:r>
          </a:p>
        </p:txBody>
      </p:sp>
      <p:sp>
        <p:nvSpPr>
          <p:cNvPr id="15364" name="Rectangle 3"/>
          <p:cNvSpPr>
            <a:spLocks noGrp="1" noChangeArrowheads="1"/>
          </p:cNvSpPr>
          <p:nvPr>
            <p:ph idx="1"/>
          </p:nvPr>
        </p:nvSpPr>
        <p:spPr/>
        <p:txBody>
          <a:bodyPr/>
          <a:lstStyle/>
          <a:p>
            <a:r>
              <a:rPr lang="en-US" sz="2000" smtClean="0"/>
              <a:t>All 17 species of penguins live in the Southern Hemisphere; on every continent.</a:t>
            </a:r>
          </a:p>
          <a:p>
            <a:r>
              <a:rPr lang="en-US" sz="2000" smtClean="0"/>
              <a:t>Penguins are abundant on many temperate and sub Antarctic islands.</a:t>
            </a:r>
            <a:r>
              <a:rPr lang="en-US" smtClean="0"/>
              <a:t> </a:t>
            </a:r>
          </a:p>
          <a:p>
            <a:r>
              <a:rPr lang="en-US" sz="2000" smtClean="0"/>
              <a:t>Penguins generally live on islands and remote conditional regions free from land predators, where their inability to fly isn’t detrimental to their survival. </a:t>
            </a:r>
          </a:p>
          <a:p>
            <a:r>
              <a:rPr lang="en-US" sz="2000" smtClean="0"/>
              <a:t>Although many people make the connection from penguin to cold weather.. They are not only found in cold climates such as Antarctica. In fact, only a few species of penguin live so far south. Several species live in the temperate zone, and one species, the Galapagos Penguin, live near the equator.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411</TotalTime>
  <Words>1011</Words>
  <Application>Microsoft Macintosh PowerPoint</Application>
  <PresentationFormat>On-screen Show (4:3)</PresentationFormat>
  <Paragraphs>121</Paragraphs>
  <Slides>34</Slides>
  <Notes>34</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Technic</vt:lpstr>
      <vt:lpstr>  Penguins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Habitat</vt:lpstr>
      <vt:lpstr>PowerPoint Presentation</vt:lpstr>
      <vt:lpstr>PowerPoint Presentation</vt:lpstr>
      <vt:lpstr>PowerPoint Presentation</vt:lpstr>
      <vt:lpstr>Physical characteristics</vt:lpstr>
      <vt:lpstr>Emperor Penguin</vt:lpstr>
      <vt:lpstr>Food</vt:lpstr>
      <vt:lpstr>PowerPoint Presentation</vt:lpstr>
      <vt:lpstr>THATS WHAT I THOUGHT </vt:lpstr>
      <vt:lpstr>Dis how We Eat </vt:lpstr>
      <vt:lpstr>Damn Wrong Area </vt:lpstr>
      <vt:lpstr>Hmm Melon!!</vt:lpstr>
      <vt:lpstr>Reproduction</vt:lpstr>
      <vt:lpstr>Love in the morning </vt:lpstr>
      <vt:lpstr>Love To Night </vt:lpstr>
      <vt:lpstr>PowerPoint Presentation</vt:lpstr>
      <vt:lpstr>PowerPoint Presentation</vt:lpstr>
      <vt:lpstr> Uhhhh Yea</vt:lpstr>
      <vt:lpstr>   What Happened?</vt:lpstr>
      <vt:lpstr>Special Adaptations</vt:lpstr>
      <vt:lpstr>We FLY High</vt:lpstr>
      <vt:lpstr>PowerPoint Presentation</vt:lpstr>
      <vt:lpstr>Did you Know</vt:lpstr>
      <vt:lpstr> I Gotta stay FLYYaaaaaa000</vt:lpstr>
      <vt:lpstr>Atent Hut </vt:lpstr>
      <vt:lpstr>Over and Out </vt:lpstr>
    </vt:vector>
  </TitlesOfParts>
  <Company>Amityville UFSD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Penguins </dc:title>
  <dc:creator>Amityville UFSD</dc:creator>
  <cp:lastModifiedBy>Marian Weber</cp:lastModifiedBy>
  <cp:revision>39</cp:revision>
  <dcterms:created xsi:type="dcterms:W3CDTF">2009-01-09T19:53:58Z</dcterms:created>
  <dcterms:modified xsi:type="dcterms:W3CDTF">2011-04-25T17:58:18Z</dcterms:modified>
</cp:coreProperties>
</file>